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1" r:id="rId3"/>
    <p:sldId id="257" r:id="rId4"/>
    <p:sldId id="267" r:id="rId5"/>
    <p:sldId id="268" r:id="rId6"/>
    <p:sldId id="271" r:id="rId7"/>
    <p:sldId id="272" r:id="rId8"/>
    <p:sldId id="273" r:id="rId9"/>
    <p:sldId id="269" r:id="rId10"/>
    <p:sldId id="270" r:id="rId11"/>
    <p:sldId id="274" r:id="rId12"/>
    <p:sldId id="275" r:id="rId13"/>
    <p:sldId id="276" r:id="rId14"/>
    <p:sldId id="277" r:id="rId15"/>
    <p:sldId id="279" r:id="rId16"/>
    <p:sldId id="281" r:id="rId17"/>
    <p:sldId id="282" r:id="rId18"/>
    <p:sldId id="283" r:id="rId19"/>
    <p:sldId id="287" r:id="rId20"/>
    <p:sldId id="288" r:id="rId21"/>
    <p:sldId id="289" r:id="rId22"/>
    <p:sldId id="290" r:id="rId23"/>
    <p:sldId id="286" r:id="rId24"/>
    <p:sldId id="291" r:id="rId25"/>
    <p:sldId id="285" r:id="rId26"/>
    <p:sldId id="292" r:id="rId27"/>
    <p:sldId id="293" r:id="rId28"/>
    <p:sldId id="295" r:id="rId29"/>
    <p:sldId id="294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53D2FF"/>
    <a:srgbClr val="FFC1D7"/>
    <a:srgbClr val="CFB80B"/>
    <a:srgbClr val="F50057"/>
    <a:srgbClr val="FF5594"/>
    <a:srgbClr val="F75800"/>
    <a:srgbClr val="FF7500"/>
    <a:srgbClr val="EC7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87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19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6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51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3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79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69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3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FC4B3-A9F6-4904-B073-C20A519FF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pt-BR" sz="6000" dirty="0"/>
              <a:t>Design Tokens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57D7BD-97B0-4D52-B7B6-619B0812A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pt-BR" sz="1600" dirty="0"/>
              <a:t>Padronizando folhas de estilo entre plataformas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C68B1DEA-CA24-4CAE-B1FA-0FB80270A0BE}"/>
              </a:ext>
            </a:extLst>
          </p:cNvPr>
          <p:cNvSpPr txBox="1"/>
          <p:nvPr/>
        </p:nvSpPr>
        <p:spPr>
          <a:xfrm flipH="1">
            <a:off x="9314835" y="6442165"/>
            <a:ext cx="28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Mateus Zocateli Ferreira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2DA68F0-D13B-432D-9151-6AF70BEC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334" y="329262"/>
            <a:ext cx="8184315" cy="40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2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1987 – OOPSLA</a:t>
            </a:r>
          </a:p>
        </p:txBody>
      </p:sp>
      <p:pic>
        <p:nvPicPr>
          <p:cNvPr id="6" name="Imagem 5" descr="Homem de óculos escovando os dentes&#10;&#10;Descrição gerada automaticamente">
            <a:extLst>
              <a:ext uri="{FF2B5EF4-FFF2-40B4-BE49-F238E27FC236}">
                <a16:creationId xmlns:a16="http://schemas.microsoft.com/office/drawing/2014/main" id="{8159C211-913F-466E-A4C2-7565A5187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38011"/>
            <a:ext cx="5430791" cy="379731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4B19A3-6B37-4BF9-9477-1AF7F3B37354}"/>
              </a:ext>
            </a:extLst>
          </p:cNvPr>
          <p:cNvSpPr txBox="1"/>
          <p:nvPr/>
        </p:nvSpPr>
        <p:spPr>
          <a:xfrm flipH="1">
            <a:off x="453174" y="5377659"/>
            <a:ext cx="416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Kent Beck e Ward Cunningham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954642-158A-4E83-80B3-0E0F79069826}"/>
              </a:ext>
            </a:extLst>
          </p:cNvPr>
          <p:cNvSpPr txBox="1"/>
          <p:nvPr/>
        </p:nvSpPr>
        <p:spPr>
          <a:xfrm>
            <a:off x="6468358" y="1408468"/>
            <a:ext cx="5084937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Cinco padrões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err="1"/>
              <a:t>SmallTalk</a:t>
            </a:r>
            <a:endParaRPr lang="pt-BR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Construção de </a:t>
            </a:r>
            <a:r>
              <a:rPr lang="pt-BR" sz="2400" dirty="0" err="1"/>
              <a:t>UIs</a:t>
            </a:r>
            <a:endParaRPr lang="pt-BR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Elegantes, práticos e funcionais</a:t>
            </a:r>
          </a:p>
        </p:txBody>
      </p:sp>
    </p:spTree>
    <p:extLst>
      <p:ext uri="{BB962C8B-B14F-4D97-AF65-F5344CB8AC3E}">
        <p14:creationId xmlns:p14="http://schemas.microsoft.com/office/powerpoint/2010/main" val="431968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1987</a:t>
            </a:r>
          </a:p>
        </p:txBody>
      </p:sp>
      <p:pic>
        <p:nvPicPr>
          <p:cNvPr id="11" name="Imagem 10" descr="Uma imagem contendo edifício, homem, pessoa, janela&#10;&#10;Descrição gerada automaticamente">
            <a:extLst>
              <a:ext uri="{FF2B5EF4-FFF2-40B4-BE49-F238E27FC236}">
                <a16:creationId xmlns:a16="http://schemas.microsoft.com/office/drawing/2014/main" id="{399A0AFA-4D1E-4C1A-AC52-36A73B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/>
          <a:stretch/>
        </p:blipFill>
        <p:spPr>
          <a:xfrm>
            <a:off x="453174" y="1458020"/>
            <a:ext cx="5872675" cy="39419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A0149-C159-4F80-869E-AF295046BA41}"/>
              </a:ext>
            </a:extLst>
          </p:cNvPr>
          <p:cNvSpPr txBox="1"/>
          <p:nvPr/>
        </p:nvSpPr>
        <p:spPr>
          <a:xfrm>
            <a:off x="6653889" y="1245004"/>
            <a:ext cx="5084937" cy="4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Aplicar e identificar no contexto de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Artigos e palestras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Engajamento da Comunidade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Gang </a:t>
            </a:r>
            <a:r>
              <a:rPr lang="pt-BR" sz="2400" dirty="0" err="1"/>
              <a:t>of</a:t>
            </a:r>
            <a:r>
              <a:rPr lang="pt-BR" sz="2400" dirty="0"/>
              <a:t> Four</a:t>
            </a:r>
          </a:p>
        </p:txBody>
      </p:sp>
    </p:spTree>
    <p:extLst>
      <p:ext uri="{BB962C8B-B14F-4D97-AF65-F5344CB8AC3E}">
        <p14:creationId xmlns:p14="http://schemas.microsoft.com/office/powerpoint/2010/main" val="2684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1994</a:t>
            </a: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5E96337-7708-40DA-9E8D-01904EA4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29998"/>
            <a:ext cx="3297192" cy="4707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BDFEB7-A25F-4E60-87E4-8C74E34BD5A0}"/>
              </a:ext>
            </a:extLst>
          </p:cNvPr>
          <p:cNvSpPr txBox="1"/>
          <p:nvPr/>
        </p:nvSpPr>
        <p:spPr>
          <a:xfrm>
            <a:off x="4487705" y="1436518"/>
            <a:ext cx="6391493" cy="4275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23 padrões de desenvolvimento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Decomposição e abstração do problema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Flexibilidade, modularidade e elegância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Projetos com características recorrentes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Evitar iterações de tentativa e erro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5167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2496371" y="19747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6557406" y="2266124"/>
            <a:ext cx="2651125" cy="25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2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547766" y="18731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4608801" y="2164524"/>
            <a:ext cx="2651125" cy="2588746"/>
          </a:xfrm>
          <a:prstGeom prst="rect">
            <a:avLst/>
          </a:prstGeom>
        </p:spPr>
      </p:pic>
      <p:pic>
        <p:nvPicPr>
          <p:cNvPr id="2" name="Imagem 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CE651E-7608-4722-BBF2-E8BACA6FD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72" y="2241961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6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484D85B-E408-446A-AFA9-2FF015799E58}"/>
              </a:ext>
            </a:extLst>
          </p:cNvPr>
          <p:cNvGrpSpPr/>
          <p:nvPr/>
        </p:nvGrpSpPr>
        <p:grpSpPr>
          <a:xfrm>
            <a:off x="7904491" y="2177490"/>
            <a:ext cx="4287509" cy="4222236"/>
            <a:chOff x="7904491" y="2097978"/>
            <a:chExt cx="4287509" cy="4222236"/>
          </a:xfrm>
        </p:grpSpPr>
        <p:grpSp>
          <p:nvGrpSpPr>
            <p:cNvPr id="5" name="Gráfico 3">
              <a:extLst>
                <a:ext uri="{FF2B5EF4-FFF2-40B4-BE49-F238E27FC236}">
                  <a16:creationId xmlns:a16="http://schemas.microsoft.com/office/drawing/2014/main" id="{2B580965-FAE3-4F6F-ABF2-B86B9B43A741}"/>
                </a:ext>
              </a:extLst>
            </p:cNvPr>
            <p:cNvGrpSpPr/>
            <p:nvPr/>
          </p:nvGrpSpPr>
          <p:grpSpPr>
            <a:xfrm>
              <a:off x="7904491" y="2097978"/>
              <a:ext cx="4287509" cy="4222236"/>
              <a:chOff x="7780149" y="3100223"/>
              <a:chExt cx="3198445" cy="3149752"/>
            </a:xfrm>
          </p:grpSpPr>
          <p:sp>
            <p:nvSpPr>
              <p:cNvPr id="6" name="Forma Livre: Forma 5">
                <a:extLst>
                  <a:ext uri="{FF2B5EF4-FFF2-40B4-BE49-F238E27FC236}">
                    <a16:creationId xmlns:a16="http://schemas.microsoft.com/office/drawing/2014/main" id="{D0A70E52-3D6F-43DD-8C13-ADF9A45A8023}"/>
                  </a:ext>
                </a:extLst>
              </p:cNvPr>
              <p:cNvSpPr/>
              <p:nvPr/>
            </p:nvSpPr>
            <p:spPr>
              <a:xfrm>
                <a:off x="7898806" y="3154763"/>
                <a:ext cx="3079788" cy="2996536"/>
              </a:xfrm>
              <a:custGeom>
                <a:avLst/>
                <a:gdLst>
                  <a:gd name="connsiteX0" fmla="*/ 2061420 w 3079788"/>
                  <a:gd name="connsiteY0" fmla="*/ -90 h 2996536"/>
                  <a:gd name="connsiteX1" fmla="*/ 908525 w 3079788"/>
                  <a:gd name="connsiteY1" fmla="*/ 624381 h 2996536"/>
                  <a:gd name="connsiteX2" fmla="*/ 802229 w 3079788"/>
                  <a:gd name="connsiteY2" fmla="*/ 1025291 h 2996536"/>
                  <a:gd name="connsiteX3" fmla="*/ 401319 w 3079788"/>
                  <a:gd name="connsiteY3" fmla="*/ 918995 h 2996536"/>
                  <a:gd name="connsiteX4" fmla="*/ 392993 w 3079788"/>
                  <a:gd name="connsiteY4" fmla="*/ 903623 h 2996536"/>
                  <a:gd name="connsiteX5" fmla="*/ -113 w 3079788"/>
                  <a:gd name="connsiteY5" fmla="*/ 1116554 h 2996536"/>
                  <a:gd name="connsiteX6" fmla="*/ 1018148 w 3079788"/>
                  <a:gd name="connsiteY6" fmla="*/ 2996447 h 2996536"/>
                  <a:gd name="connsiteX7" fmla="*/ 3079676 w 3079788"/>
                  <a:gd name="connsiteY7" fmla="*/ 1879809 h 299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9788" h="2996536">
                    <a:moveTo>
                      <a:pt x="2061420" y="-90"/>
                    </a:moveTo>
                    <a:lnTo>
                      <a:pt x="908525" y="624381"/>
                    </a:lnTo>
                    <a:cubicBezTo>
                      <a:pt x="989880" y="764445"/>
                      <a:pt x="942292" y="943937"/>
                      <a:pt x="802229" y="1025291"/>
                    </a:cubicBezTo>
                    <a:cubicBezTo>
                      <a:pt x="662165" y="1106650"/>
                      <a:pt x="482673" y="1059059"/>
                      <a:pt x="401319" y="918995"/>
                    </a:cubicBezTo>
                    <a:cubicBezTo>
                      <a:pt x="398392" y="913956"/>
                      <a:pt x="395614" y="908829"/>
                      <a:pt x="392993" y="903623"/>
                    </a:cubicBezTo>
                    <a:lnTo>
                      <a:pt x="-113" y="1116554"/>
                    </a:lnTo>
                    <a:lnTo>
                      <a:pt x="1018148" y="2996447"/>
                    </a:lnTo>
                    <a:lnTo>
                      <a:pt x="3079676" y="1879809"/>
                    </a:lnTo>
                    <a:close/>
                  </a:path>
                </a:pathLst>
              </a:custGeom>
              <a:solidFill>
                <a:srgbClr val="F2F2F2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F3D2F90A-36CE-4D7D-B522-2E08A81E877B}"/>
                  </a:ext>
                </a:extLst>
              </p:cNvPr>
              <p:cNvSpPr/>
              <p:nvPr/>
            </p:nvSpPr>
            <p:spPr>
              <a:xfrm rot="897391">
                <a:off x="8546985" y="4769411"/>
                <a:ext cx="219095" cy="219095"/>
              </a:xfrm>
              <a:custGeom>
                <a:avLst/>
                <a:gdLst>
                  <a:gd name="connsiteX0" fmla="*/ -113 w 219095"/>
                  <a:gd name="connsiteY0" fmla="*/ -90 h 219095"/>
                  <a:gd name="connsiteX1" fmla="*/ 218983 w 219095"/>
                  <a:gd name="connsiteY1" fmla="*/ -90 h 219095"/>
                  <a:gd name="connsiteX2" fmla="*/ 218983 w 219095"/>
                  <a:gd name="connsiteY2" fmla="*/ 219006 h 219095"/>
                  <a:gd name="connsiteX3" fmla="*/ -113 w 219095"/>
                  <a:gd name="connsiteY3" fmla="*/ 219006 h 21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95" h="219095">
                    <a:moveTo>
                      <a:pt x="-113" y="-90"/>
                    </a:moveTo>
                    <a:lnTo>
                      <a:pt x="218983" y="-90"/>
                    </a:lnTo>
                    <a:lnTo>
                      <a:pt x="218983" y="219006"/>
                    </a:lnTo>
                    <a:lnTo>
                      <a:pt x="-113" y="219006"/>
                    </a:lnTo>
                    <a:close/>
                  </a:path>
                </a:pathLst>
              </a:custGeom>
              <a:solidFill>
                <a:srgbClr val="F50057">
                  <a:alpha val="2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148587B1-A4E6-4FAF-8789-2B90D8DFFBD6}"/>
                  </a:ext>
                </a:extLst>
              </p:cNvPr>
              <p:cNvSpPr/>
              <p:nvPr/>
            </p:nvSpPr>
            <p:spPr>
              <a:xfrm>
                <a:off x="8957083" y="5303044"/>
                <a:ext cx="624347" cy="939648"/>
              </a:xfrm>
              <a:custGeom>
                <a:avLst/>
                <a:gdLst>
                  <a:gd name="connsiteX0" fmla="*/ 128535 w 624347"/>
                  <a:gd name="connsiteY0" fmla="*/ 350060 h 939648"/>
                  <a:gd name="connsiteX1" fmla="*/ 5697 w 624347"/>
                  <a:gd name="connsiteY1" fmla="*/ 939559 h 939648"/>
                  <a:gd name="connsiteX2" fmla="*/ 495587 w 624347"/>
                  <a:gd name="connsiteY2" fmla="*/ 589409 h 939648"/>
                  <a:gd name="connsiteX3" fmla="*/ 618425 w 624347"/>
                  <a:gd name="connsiteY3" fmla="*/ -90 h 939648"/>
                  <a:gd name="connsiteX4" fmla="*/ 128535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128535" y="350060"/>
                    </a:moveTo>
                    <a:cubicBezTo>
                      <a:pt x="-40663" y="609535"/>
                      <a:pt x="5697" y="939559"/>
                      <a:pt x="5697" y="939559"/>
                    </a:cubicBezTo>
                    <a:cubicBezTo>
                      <a:pt x="5697" y="939559"/>
                      <a:pt x="326388" y="848884"/>
                      <a:pt x="495587" y="589409"/>
                    </a:cubicBezTo>
                    <a:cubicBezTo>
                      <a:pt x="664785" y="329930"/>
                      <a:pt x="618425" y="-90"/>
                      <a:pt x="618425" y="-90"/>
                    </a:cubicBezTo>
                    <a:cubicBezTo>
                      <a:pt x="618425" y="-90"/>
                      <a:pt x="297739" y="90585"/>
                      <a:pt x="128535" y="35006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65F967DC-1022-428B-B19A-4449A856AFDF}"/>
                  </a:ext>
                </a:extLst>
              </p:cNvPr>
              <p:cNvSpPr/>
              <p:nvPr/>
            </p:nvSpPr>
            <p:spPr>
              <a:xfrm>
                <a:off x="8245852" y="5376174"/>
                <a:ext cx="716189" cy="863499"/>
              </a:xfrm>
              <a:custGeom>
                <a:avLst/>
                <a:gdLst>
                  <a:gd name="connsiteX0" fmla="*/ 716030 w 716189"/>
                  <a:gd name="connsiteY0" fmla="*/ 863410 h 863499"/>
                  <a:gd name="connsiteX1" fmla="*/ 704330 w 716189"/>
                  <a:gd name="connsiteY1" fmla="*/ 861219 h 863499"/>
                  <a:gd name="connsiteX2" fmla="*/ 679792 w 716189"/>
                  <a:gd name="connsiteY2" fmla="*/ 855830 h 863499"/>
                  <a:gd name="connsiteX3" fmla="*/ 189324 w 716189"/>
                  <a:gd name="connsiteY3" fmla="*/ 571531 h 863499"/>
                  <a:gd name="connsiteX4" fmla="*/ -62 w 716189"/>
                  <a:gd name="connsiteY4" fmla="*/ -90 h 863499"/>
                  <a:gd name="connsiteX5" fmla="*/ 501448 w 716189"/>
                  <a:gd name="connsiteY5" fmla="*/ 263176 h 863499"/>
                  <a:gd name="connsiteX6" fmla="*/ 526644 w 716189"/>
                  <a:gd name="connsiteY6" fmla="*/ 291790 h 863499"/>
                  <a:gd name="connsiteX7" fmla="*/ 715986 w 716189"/>
                  <a:gd name="connsiteY7" fmla="*/ 847460 h 863499"/>
                  <a:gd name="connsiteX8" fmla="*/ 716030 w 716189"/>
                  <a:gd name="connsiteY8" fmla="*/ 863410 h 86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189" h="863499">
                    <a:moveTo>
                      <a:pt x="716030" y="863410"/>
                    </a:moveTo>
                    <a:cubicBezTo>
                      <a:pt x="716030" y="863410"/>
                      <a:pt x="711911" y="862753"/>
                      <a:pt x="704330" y="861219"/>
                    </a:cubicBezTo>
                    <a:cubicBezTo>
                      <a:pt x="698283" y="859993"/>
                      <a:pt x="689958" y="858240"/>
                      <a:pt x="679792" y="855830"/>
                    </a:cubicBezTo>
                    <a:cubicBezTo>
                      <a:pt x="588911" y="834402"/>
                      <a:pt x="347292" y="761969"/>
                      <a:pt x="189324" y="571531"/>
                    </a:cubicBezTo>
                    <a:cubicBezTo>
                      <a:pt x="-8388" y="333067"/>
                      <a:pt x="-62" y="-90"/>
                      <a:pt x="-62" y="-90"/>
                    </a:cubicBezTo>
                    <a:cubicBezTo>
                      <a:pt x="-62" y="-90"/>
                      <a:pt x="302246" y="49032"/>
                      <a:pt x="501448" y="263176"/>
                    </a:cubicBezTo>
                    <a:cubicBezTo>
                      <a:pt x="510080" y="272378"/>
                      <a:pt x="518476" y="281917"/>
                      <a:pt x="526644" y="291790"/>
                    </a:cubicBezTo>
                    <a:cubicBezTo>
                      <a:pt x="698678" y="499273"/>
                      <a:pt x="714715" y="778445"/>
                      <a:pt x="715986" y="847460"/>
                    </a:cubicBezTo>
                    <a:cubicBezTo>
                      <a:pt x="716161" y="857802"/>
                      <a:pt x="716030" y="863410"/>
                      <a:pt x="716030" y="863410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926F893-FFB9-4EB7-A78C-9051B6D813CA}"/>
                  </a:ext>
                </a:extLst>
              </p:cNvPr>
              <p:cNvSpPr/>
              <p:nvPr/>
            </p:nvSpPr>
            <p:spPr>
              <a:xfrm>
                <a:off x="8344355" y="5303044"/>
                <a:ext cx="624347" cy="939648"/>
              </a:xfrm>
              <a:custGeom>
                <a:avLst/>
                <a:gdLst>
                  <a:gd name="connsiteX0" fmla="*/ 495586 w 624347"/>
                  <a:gd name="connsiteY0" fmla="*/ 350060 h 939648"/>
                  <a:gd name="connsiteX1" fmla="*/ 618425 w 624347"/>
                  <a:gd name="connsiteY1" fmla="*/ 939559 h 939648"/>
                  <a:gd name="connsiteX2" fmla="*/ 128535 w 624347"/>
                  <a:gd name="connsiteY2" fmla="*/ 589409 h 939648"/>
                  <a:gd name="connsiteX3" fmla="*/ 5697 w 624347"/>
                  <a:gd name="connsiteY3" fmla="*/ -90 h 939648"/>
                  <a:gd name="connsiteX4" fmla="*/ 495586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495586" y="350060"/>
                    </a:moveTo>
                    <a:cubicBezTo>
                      <a:pt x="664785" y="609535"/>
                      <a:pt x="618425" y="939559"/>
                      <a:pt x="618425" y="939559"/>
                    </a:cubicBezTo>
                    <a:cubicBezTo>
                      <a:pt x="618425" y="939559"/>
                      <a:pt x="297739" y="848884"/>
                      <a:pt x="128535" y="589409"/>
                    </a:cubicBezTo>
                    <a:cubicBezTo>
                      <a:pt x="-40663" y="329930"/>
                      <a:pt x="5697" y="-90"/>
                      <a:pt x="5697" y="-90"/>
                    </a:cubicBezTo>
                    <a:cubicBezTo>
                      <a:pt x="5697" y="-90"/>
                      <a:pt x="326388" y="90585"/>
                      <a:pt x="495586" y="350060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4045DCD3-B70A-4569-A786-69AE689A2D27}"/>
                  </a:ext>
                </a:extLst>
              </p:cNvPr>
              <p:cNvSpPr/>
              <p:nvPr/>
            </p:nvSpPr>
            <p:spPr>
              <a:xfrm>
                <a:off x="8743766" y="5639440"/>
                <a:ext cx="218184" cy="610532"/>
              </a:xfrm>
              <a:custGeom>
                <a:avLst/>
                <a:gdLst>
                  <a:gd name="connsiteX0" fmla="*/ 218072 w 218184"/>
                  <a:gd name="connsiteY0" fmla="*/ 584195 h 610532"/>
                  <a:gd name="connsiteX1" fmla="*/ 206416 w 218184"/>
                  <a:gd name="connsiteY1" fmla="*/ 597954 h 610532"/>
                  <a:gd name="connsiteX2" fmla="*/ 195154 w 218184"/>
                  <a:gd name="connsiteY2" fmla="*/ 610443 h 610532"/>
                  <a:gd name="connsiteX3" fmla="*/ 181877 w 218184"/>
                  <a:gd name="connsiteY3" fmla="*/ 592564 h 610532"/>
                  <a:gd name="connsiteX4" fmla="*/ 510 w 218184"/>
                  <a:gd name="connsiteY4" fmla="*/ 40618 h 610532"/>
                  <a:gd name="connsiteX5" fmla="*/ 3533 w 218184"/>
                  <a:gd name="connsiteY5" fmla="*/ -90 h 610532"/>
                  <a:gd name="connsiteX6" fmla="*/ 28729 w 218184"/>
                  <a:gd name="connsiteY6" fmla="*/ 28524 h 610532"/>
                  <a:gd name="connsiteX7" fmla="*/ 218072 w 218184"/>
                  <a:gd name="connsiteY7" fmla="*/ 584195 h 61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184" h="610532">
                    <a:moveTo>
                      <a:pt x="218072" y="584195"/>
                    </a:moveTo>
                    <a:cubicBezTo>
                      <a:pt x="213602" y="589585"/>
                      <a:pt x="209659" y="594186"/>
                      <a:pt x="206416" y="597954"/>
                    </a:cubicBezTo>
                    <a:cubicBezTo>
                      <a:pt x="199230" y="606148"/>
                      <a:pt x="195154" y="610443"/>
                      <a:pt x="195154" y="610443"/>
                    </a:cubicBezTo>
                    <a:cubicBezTo>
                      <a:pt x="195154" y="610443"/>
                      <a:pt x="190203" y="604220"/>
                      <a:pt x="181877" y="592564"/>
                    </a:cubicBezTo>
                    <a:cubicBezTo>
                      <a:pt x="136174" y="528851"/>
                      <a:pt x="-10839" y="302306"/>
                      <a:pt x="510" y="40618"/>
                    </a:cubicBezTo>
                    <a:cubicBezTo>
                      <a:pt x="1123" y="26903"/>
                      <a:pt x="2131" y="13332"/>
                      <a:pt x="3533" y="-90"/>
                    </a:cubicBezTo>
                    <a:cubicBezTo>
                      <a:pt x="12166" y="9112"/>
                      <a:pt x="20561" y="18652"/>
                      <a:pt x="28729" y="28524"/>
                    </a:cubicBezTo>
                    <a:cubicBezTo>
                      <a:pt x="200763" y="236008"/>
                      <a:pt x="216801" y="515180"/>
                      <a:pt x="218072" y="5841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F508501B-AEBC-4C1D-8D47-D377DCBF1812}"/>
                  </a:ext>
                </a:extLst>
              </p:cNvPr>
              <p:cNvSpPr/>
              <p:nvPr/>
            </p:nvSpPr>
            <p:spPr>
              <a:xfrm>
                <a:off x="8774426" y="5129249"/>
                <a:ext cx="439020" cy="1120726"/>
              </a:xfrm>
              <a:custGeom>
                <a:avLst/>
                <a:gdLst>
                  <a:gd name="connsiteX0" fmla="*/ 438289 w 439020"/>
                  <a:gd name="connsiteY0" fmla="*/ 569734 h 1120726"/>
                  <a:gd name="connsiteX1" fmla="*/ 195181 w 439020"/>
                  <a:gd name="connsiteY1" fmla="*/ 1120637 h 1120726"/>
                  <a:gd name="connsiteX2" fmla="*/ 506 w 439020"/>
                  <a:gd name="connsiteY2" fmla="*/ 550813 h 1120726"/>
                  <a:gd name="connsiteX3" fmla="*/ 243614 w 439020"/>
                  <a:gd name="connsiteY3" fmla="*/ -90 h 1120726"/>
                  <a:gd name="connsiteX4" fmla="*/ 438289 w 439020"/>
                  <a:gd name="connsiteY4" fmla="*/ 569734 h 112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020" h="1120726">
                    <a:moveTo>
                      <a:pt x="438289" y="569734"/>
                    </a:moveTo>
                    <a:cubicBezTo>
                      <a:pt x="424916" y="879211"/>
                      <a:pt x="195181" y="1120637"/>
                      <a:pt x="195181" y="1120637"/>
                    </a:cubicBezTo>
                    <a:cubicBezTo>
                      <a:pt x="195181" y="1120637"/>
                      <a:pt x="-12868" y="860295"/>
                      <a:pt x="506" y="550813"/>
                    </a:cubicBezTo>
                    <a:cubicBezTo>
                      <a:pt x="13879" y="241336"/>
                      <a:pt x="243614" y="-90"/>
                      <a:pt x="243614" y="-90"/>
                    </a:cubicBezTo>
                    <a:cubicBezTo>
                      <a:pt x="243614" y="-90"/>
                      <a:pt x="451663" y="260253"/>
                      <a:pt x="438289" y="569734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9964B42C-163F-4567-A6FC-47599BB9974D}"/>
                  </a:ext>
                </a:extLst>
              </p:cNvPr>
              <p:cNvSpPr/>
              <p:nvPr/>
            </p:nvSpPr>
            <p:spPr>
              <a:xfrm>
                <a:off x="7898123" y="5743046"/>
                <a:ext cx="57274" cy="57274"/>
              </a:xfrm>
              <a:custGeom>
                <a:avLst/>
                <a:gdLst>
                  <a:gd name="connsiteX0" fmla="*/ 57275 w 57274"/>
                  <a:gd name="connsiteY0" fmla="*/ 28637 h 57274"/>
                  <a:gd name="connsiteX1" fmla="*/ 28637 w 57274"/>
                  <a:gd name="connsiteY1" fmla="*/ 57275 h 57274"/>
                  <a:gd name="connsiteX2" fmla="*/ 0 w 57274"/>
                  <a:gd name="connsiteY2" fmla="*/ 28637 h 57274"/>
                  <a:gd name="connsiteX3" fmla="*/ 28637 w 57274"/>
                  <a:gd name="connsiteY3" fmla="*/ 0 h 57274"/>
                  <a:gd name="connsiteX4" fmla="*/ 57275 w 57274"/>
                  <a:gd name="connsiteY4" fmla="*/ 28637 h 5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74" h="57274">
                    <a:moveTo>
                      <a:pt x="57275" y="28637"/>
                    </a:moveTo>
                    <a:cubicBezTo>
                      <a:pt x="57275" y="44453"/>
                      <a:pt x="44453" y="57275"/>
                      <a:pt x="28637" y="57275"/>
                    </a:cubicBezTo>
                    <a:cubicBezTo>
                      <a:pt x="12821" y="57275"/>
                      <a:pt x="0" y="44454"/>
                      <a:pt x="0" y="28637"/>
                    </a:cubicBezTo>
                    <a:cubicBezTo>
                      <a:pt x="0" y="12821"/>
                      <a:pt x="12821" y="0"/>
                      <a:pt x="28637" y="0"/>
                    </a:cubicBezTo>
                    <a:cubicBezTo>
                      <a:pt x="44453" y="0"/>
                      <a:pt x="57275" y="12821"/>
                      <a:pt x="57275" y="28637"/>
                    </a:cubicBezTo>
                    <a:close/>
                  </a:path>
                </a:pathLst>
              </a:custGeom>
              <a:solidFill>
                <a:srgbClr val="FF6584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5D0A34C3-B3CD-49F0-8195-5C1860EDE972}"/>
                  </a:ext>
                </a:extLst>
              </p:cNvPr>
              <p:cNvSpPr/>
              <p:nvPr/>
            </p:nvSpPr>
            <p:spPr>
              <a:xfrm>
                <a:off x="8494400" y="6241731"/>
                <a:ext cx="1196262" cy="4381"/>
              </a:xfrm>
              <a:custGeom>
                <a:avLst/>
                <a:gdLst>
                  <a:gd name="connsiteX0" fmla="*/ 0 w 1196262"/>
                  <a:gd name="connsiteY0" fmla="*/ 0 h 4381"/>
                  <a:gd name="connsiteX1" fmla="*/ 1196263 w 1196262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262" h="4381">
                    <a:moveTo>
                      <a:pt x="0" y="0"/>
                    </a:moveTo>
                    <a:lnTo>
                      <a:pt x="1196263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96E191C8-755A-4ADB-AAA1-170ABE87D2E7}"/>
                  </a:ext>
                </a:extLst>
              </p:cNvPr>
              <p:cNvSpPr/>
              <p:nvPr/>
            </p:nvSpPr>
            <p:spPr>
              <a:xfrm>
                <a:off x="7780149" y="6241731"/>
                <a:ext cx="565266" cy="4381"/>
              </a:xfrm>
              <a:custGeom>
                <a:avLst/>
                <a:gdLst>
                  <a:gd name="connsiteX0" fmla="*/ 0 w 565266"/>
                  <a:gd name="connsiteY0" fmla="*/ 0 h 4381"/>
                  <a:gd name="connsiteX1" fmla="*/ 565267 w 565266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266" h="4381">
                    <a:moveTo>
                      <a:pt x="0" y="0"/>
                    </a:moveTo>
                    <a:lnTo>
                      <a:pt x="565267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EA7C9ED0-D68A-45C4-8D73-48AEDE1DA58D}"/>
                  </a:ext>
                </a:extLst>
              </p:cNvPr>
              <p:cNvSpPr/>
              <p:nvPr/>
            </p:nvSpPr>
            <p:spPr>
              <a:xfrm>
                <a:off x="8067064" y="5920936"/>
                <a:ext cx="4381" cy="326062"/>
              </a:xfrm>
              <a:custGeom>
                <a:avLst/>
                <a:gdLst>
                  <a:gd name="connsiteX0" fmla="*/ 0 w 4381"/>
                  <a:gd name="connsiteY0" fmla="*/ 326063 h 326062"/>
                  <a:gd name="connsiteX1" fmla="*/ 0 w 4381"/>
                  <a:gd name="connsiteY1" fmla="*/ 0 h 32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1" h="326062">
                    <a:moveTo>
                      <a:pt x="0" y="326063"/>
                    </a:moveTo>
                    <a:lnTo>
                      <a:pt x="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96994A8B-AE72-400A-88C6-6F7B1352EB71}"/>
                  </a:ext>
                </a:extLst>
              </p:cNvPr>
              <p:cNvSpPr/>
              <p:nvPr/>
            </p:nvSpPr>
            <p:spPr>
              <a:xfrm>
                <a:off x="8020954" y="5874826"/>
                <a:ext cx="92220" cy="92220"/>
              </a:xfrm>
              <a:custGeom>
                <a:avLst/>
                <a:gdLst>
                  <a:gd name="connsiteX0" fmla="*/ 92220 w 92220"/>
                  <a:gd name="connsiteY0" fmla="*/ 46110 h 92220"/>
                  <a:gd name="connsiteX1" fmla="*/ 46110 w 92220"/>
                  <a:gd name="connsiteY1" fmla="*/ 92220 h 92220"/>
                  <a:gd name="connsiteX2" fmla="*/ 0 w 92220"/>
                  <a:gd name="connsiteY2" fmla="*/ 46110 h 92220"/>
                  <a:gd name="connsiteX3" fmla="*/ 46110 w 92220"/>
                  <a:gd name="connsiteY3" fmla="*/ 0 h 92220"/>
                  <a:gd name="connsiteX4" fmla="*/ 92220 w 92220"/>
                  <a:gd name="connsiteY4" fmla="*/ 46110 h 92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" h="92220">
                    <a:moveTo>
                      <a:pt x="92220" y="46110"/>
                    </a:moveTo>
                    <a:cubicBezTo>
                      <a:pt x="92220" y="71576"/>
                      <a:pt x="71576" y="92220"/>
                      <a:pt x="46110" y="92220"/>
                    </a:cubicBezTo>
                    <a:cubicBezTo>
                      <a:pt x="20644" y="92220"/>
                      <a:pt x="0" y="71576"/>
                      <a:pt x="0" y="46110"/>
                    </a:cubicBezTo>
                    <a:cubicBezTo>
                      <a:pt x="0" y="20644"/>
                      <a:pt x="20644" y="0"/>
                      <a:pt x="46110" y="0"/>
                    </a:cubicBezTo>
                    <a:cubicBezTo>
                      <a:pt x="71576" y="0"/>
                      <a:pt x="92220" y="20644"/>
                      <a:pt x="92220" y="4611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68E2A428-D923-421C-8A59-3EE3DCF8C2F2}"/>
                  </a:ext>
                </a:extLst>
              </p:cNvPr>
              <p:cNvSpPr/>
              <p:nvPr/>
            </p:nvSpPr>
            <p:spPr>
              <a:xfrm>
                <a:off x="7925440" y="5995356"/>
                <a:ext cx="141623" cy="126540"/>
              </a:xfrm>
              <a:custGeom>
                <a:avLst/>
                <a:gdLst>
                  <a:gd name="connsiteX0" fmla="*/ 141511 w 141623"/>
                  <a:gd name="connsiteY0" fmla="*/ 126451 h 126540"/>
                  <a:gd name="connsiteX1" fmla="*/ -113 w 141623"/>
                  <a:gd name="connsiteY1" fmla="*/ 1242 h 12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623" h="126540">
                    <a:moveTo>
                      <a:pt x="141511" y="126451"/>
                    </a:moveTo>
                    <a:cubicBezTo>
                      <a:pt x="141511" y="126451"/>
                      <a:pt x="134925" y="-15225"/>
                      <a:pt x="-113" y="1242"/>
                    </a:cubicBezTo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75276332-2968-485D-91FB-82AD81CA7290}"/>
                  </a:ext>
                </a:extLst>
              </p:cNvPr>
              <p:cNvSpPr/>
              <p:nvPr/>
            </p:nvSpPr>
            <p:spPr>
              <a:xfrm>
                <a:off x="8903939" y="4879390"/>
                <a:ext cx="177808" cy="177808"/>
              </a:xfrm>
              <a:custGeom>
                <a:avLst/>
                <a:gdLst>
                  <a:gd name="connsiteX0" fmla="*/ 177808 w 177808"/>
                  <a:gd name="connsiteY0" fmla="*/ 88904 h 177808"/>
                  <a:gd name="connsiteX1" fmla="*/ 88904 w 177808"/>
                  <a:gd name="connsiteY1" fmla="*/ 177808 h 177808"/>
                  <a:gd name="connsiteX2" fmla="*/ 0 w 177808"/>
                  <a:gd name="connsiteY2" fmla="*/ 88904 h 177808"/>
                  <a:gd name="connsiteX3" fmla="*/ 88904 w 177808"/>
                  <a:gd name="connsiteY3" fmla="*/ 0 h 177808"/>
                  <a:gd name="connsiteX4" fmla="*/ 177808 w 177808"/>
                  <a:gd name="connsiteY4" fmla="*/ 88904 h 17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808" h="177808">
                    <a:moveTo>
                      <a:pt x="177808" y="88904"/>
                    </a:moveTo>
                    <a:cubicBezTo>
                      <a:pt x="177808" y="138005"/>
                      <a:pt x="138005" y="177808"/>
                      <a:pt x="88904" y="177808"/>
                    </a:cubicBezTo>
                    <a:cubicBezTo>
                      <a:pt x="39804" y="177808"/>
                      <a:pt x="0" y="138005"/>
                      <a:pt x="0" y="88904"/>
                    </a:cubicBezTo>
                    <a:cubicBezTo>
                      <a:pt x="0" y="39804"/>
                      <a:pt x="39804" y="0"/>
                      <a:pt x="88904" y="0"/>
                    </a:cubicBezTo>
                    <a:cubicBezTo>
                      <a:pt x="138005" y="0"/>
                      <a:pt x="177808" y="39804"/>
                      <a:pt x="177808" y="88904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98435C50-CD62-43E2-86AE-BC3BD8BDB1AC}"/>
                  </a:ext>
                </a:extLst>
              </p:cNvPr>
              <p:cNvSpPr/>
              <p:nvPr/>
            </p:nvSpPr>
            <p:spPr>
              <a:xfrm>
                <a:off x="8649351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C2F619BF-E769-4C85-A007-98D0B655DE22}"/>
                  </a:ext>
                </a:extLst>
              </p:cNvPr>
              <p:cNvSpPr/>
              <p:nvPr/>
            </p:nvSpPr>
            <p:spPr>
              <a:xfrm>
                <a:off x="9207020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CBBCC41E-3A4D-4C76-AC40-2E0606C51162}"/>
                  </a:ext>
                </a:extLst>
              </p:cNvPr>
              <p:cNvSpPr/>
              <p:nvPr/>
            </p:nvSpPr>
            <p:spPr>
              <a:xfrm>
                <a:off x="8969724" y="5141871"/>
                <a:ext cx="50505" cy="1099338"/>
              </a:xfrm>
              <a:custGeom>
                <a:avLst/>
                <a:gdLst>
                  <a:gd name="connsiteX0" fmla="*/ 0 w 50505"/>
                  <a:gd name="connsiteY0" fmla="*/ 1099339 h 1099338"/>
                  <a:gd name="connsiteX1" fmla="*/ 50506 w 50505"/>
                  <a:gd name="connsiteY1" fmla="*/ 0 h 109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05" h="1099338">
                    <a:moveTo>
                      <a:pt x="0" y="1099339"/>
                    </a:moveTo>
                    <a:lnTo>
                      <a:pt x="50506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0FA605ED-8CD4-40D5-B8CC-82DA2B7CD10C}"/>
                  </a:ext>
                </a:extLst>
              </p:cNvPr>
              <p:cNvSpPr/>
              <p:nvPr/>
            </p:nvSpPr>
            <p:spPr>
              <a:xfrm>
                <a:off x="9882860" y="3100223"/>
                <a:ext cx="129315" cy="129315"/>
              </a:xfrm>
              <a:custGeom>
                <a:avLst/>
                <a:gdLst>
                  <a:gd name="connsiteX0" fmla="*/ 129315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5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5" y="64658"/>
                    </a:moveTo>
                    <a:cubicBezTo>
                      <a:pt x="129315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5" y="28948"/>
                      <a:pt x="129315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0D332732-B16D-41E9-B3EC-601C642D9D06}"/>
                  </a:ext>
                </a:extLst>
              </p:cNvPr>
              <p:cNvSpPr/>
              <p:nvPr/>
            </p:nvSpPr>
            <p:spPr>
              <a:xfrm>
                <a:off x="9147864" y="3503361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12CF5972-43A3-48DF-A0D4-5B1BEFA96446}"/>
                  </a:ext>
                </a:extLst>
              </p:cNvPr>
              <p:cNvSpPr/>
              <p:nvPr/>
            </p:nvSpPr>
            <p:spPr>
              <a:xfrm>
                <a:off x="8298305" y="3688512"/>
                <a:ext cx="476009" cy="476009"/>
              </a:xfrm>
              <a:custGeom>
                <a:avLst/>
                <a:gdLst>
                  <a:gd name="connsiteX0" fmla="*/ 476009 w 476009"/>
                  <a:gd name="connsiteY0" fmla="*/ 238005 h 476009"/>
                  <a:gd name="connsiteX1" fmla="*/ 238005 w 476009"/>
                  <a:gd name="connsiteY1" fmla="*/ 476009 h 476009"/>
                  <a:gd name="connsiteX2" fmla="*/ 0 w 476009"/>
                  <a:gd name="connsiteY2" fmla="*/ 238005 h 476009"/>
                  <a:gd name="connsiteX3" fmla="*/ 238005 w 476009"/>
                  <a:gd name="connsiteY3" fmla="*/ 0 h 476009"/>
                  <a:gd name="connsiteX4" fmla="*/ 476009 w 476009"/>
                  <a:gd name="connsiteY4" fmla="*/ 238005 h 4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09" h="476009">
                    <a:moveTo>
                      <a:pt x="476009" y="238005"/>
                    </a:moveTo>
                    <a:cubicBezTo>
                      <a:pt x="476009" y="369451"/>
                      <a:pt x="369451" y="476009"/>
                      <a:pt x="238005" y="476009"/>
                    </a:cubicBezTo>
                    <a:cubicBezTo>
                      <a:pt x="106558" y="476009"/>
                      <a:pt x="0" y="369451"/>
                      <a:pt x="0" y="238005"/>
                    </a:cubicBezTo>
                    <a:cubicBezTo>
                      <a:pt x="0" y="106558"/>
                      <a:pt x="106558" y="0"/>
                      <a:pt x="238005" y="0"/>
                    </a:cubicBezTo>
                    <a:cubicBezTo>
                      <a:pt x="369451" y="0"/>
                      <a:pt x="476009" y="106558"/>
                      <a:pt x="476009" y="238005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6B930F94-03D7-40A3-97AF-F9C183A53267}"/>
                  </a:ext>
                </a:extLst>
              </p:cNvPr>
              <p:cNvSpPr/>
              <p:nvPr/>
            </p:nvSpPr>
            <p:spPr>
              <a:xfrm flipV="1">
                <a:off x="9951387" y="6151299"/>
                <a:ext cx="850979" cy="92369"/>
              </a:xfrm>
              <a:custGeom>
                <a:avLst/>
                <a:gdLst>
                  <a:gd name="connsiteX0" fmla="*/ 0 w 1717710"/>
                  <a:gd name="connsiteY0" fmla="*/ 0 h 4381"/>
                  <a:gd name="connsiteX1" fmla="*/ 1717710 w 1717710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710" h="4381">
                    <a:moveTo>
                      <a:pt x="0" y="0"/>
                    </a:moveTo>
                    <a:lnTo>
                      <a:pt x="171771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3968BC02-EBFD-44C4-8B76-013C07C14BDC}"/>
                  </a:ext>
                </a:extLst>
              </p:cNvPr>
              <p:cNvSpPr/>
              <p:nvPr/>
            </p:nvSpPr>
            <p:spPr>
              <a:xfrm>
                <a:off x="10400705" y="3981380"/>
                <a:ext cx="401661" cy="293095"/>
              </a:xfrm>
              <a:custGeom>
                <a:avLst/>
                <a:gdLst>
                  <a:gd name="connsiteX0" fmla="*/ 348124 w 401661"/>
                  <a:gd name="connsiteY0" fmla="*/ 9993 h 293095"/>
                  <a:gd name="connsiteX1" fmla="*/ 140070 w 401661"/>
                  <a:gd name="connsiteY1" fmla="*/ 218042 h 293095"/>
                  <a:gd name="connsiteX2" fmla="*/ 52651 w 401661"/>
                  <a:gd name="connsiteY2" fmla="*/ 130596 h 293095"/>
                  <a:gd name="connsiteX3" fmla="*/ 10370 w 401661"/>
                  <a:gd name="connsiteY3" fmla="*/ 130596 h 293095"/>
                  <a:gd name="connsiteX4" fmla="*/ 7228 w 401661"/>
                  <a:gd name="connsiteY4" fmla="*/ 125899 h 293095"/>
                  <a:gd name="connsiteX5" fmla="*/ 10370 w 401661"/>
                  <a:gd name="connsiteY5" fmla="*/ 172869 h 293095"/>
                  <a:gd name="connsiteX6" fmla="*/ 123813 w 401661"/>
                  <a:gd name="connsiteY6" fmla="*/ 286325 h 293095"/>
                  <a:gd name="connsiteX7" fmla="*/ 156064 w 401661"/>
                  <a:gd name="connsiteY7" fmla="*/ 286334 h 293095"/>
                  <a:gd name="connsiteX8" fmla="*/ 390365 w 401661"/>
                  <a:gd name="connsiteY8" fmla="*/ 52269 h 293095"/>
                  <a:gd name="connsiteX9" fmla="*/ 394616 w 401661"/>
                  <a:gd name="connsiteY9" fmla="*/ 7526 h 293095"/>
                  <a:gd name="connsiteX10" fmla="*/ 394616 w 401661"/>
                  <a:gd name="connsiteY10" fmla="*/ 7526 h 293095"/>
                  <a:gd name="connsiteX11" fmla="*/ 348124 w 401661"/>
                  <a:gd name="connsiteY11" fmla="*/ 9993 h 29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661" h="293095">
                    <a:moveTo>
                      <a:pt x="348124" y="9993"/>
                    </a:moveTo>
                    <a:lnTo>
                      <a:pt x="140070" y="218042"/>
                    </a:lnTo>
                    <a:lnTo>
                      <a:pt x="52651" y="130596"/>
                    </a:lnTo>
                    <a:cubicBezTo>
                      <a:pt x="40951" y="118923"/>
                      <a:pt x="22065" y="118923"/>
                      <a:pt x="10370" y="130596"/>
                    </a:cubicBezTo>
                    <a:lnTo>
                      <a:pt x="7228" y="125899"/>
                    </a:lnTo>
                    <a:cubicBezTo>
                      <a:pt x="-4445" y="137572"/>
                      <a:pt x="-1303" y="161195"/>
                      <a:pt x="10370" y="172869"/>
                    </a:cubicBezTo>
                    <a:lnTo>
                      <a:pt x="123813" y="286325"/>
                    </a:lnTo>
                    <a:cubicBezTo>
                      <a:pt x="132709" y="295229"/>
                      <a:pt x="147169" y="295234"/>
                      <a:pt x="156064" y="286334"/>
                    </a:cubicBezTo>
                    <a:lnTo>
                      <a:pt x="390365" y="52269"/>
                    </a:lnTo>
                    <a:cubicBezTo>
                      <a:pt x="402065" y="40600"/>
                      <a:pt x="406316" y="19204"/>
                      <a:pt x="394616" y="7526"/>
                    </a:cubicBezTo>
                    <a:lnTo>
                      <a:pt x="394616" y="7526"/>
                    </a:lnTo>
                    <a:cubicBezTo>
                      <a:pt x="382960" y="-4143"/>
                      <a:pt x="359780" y="-1676"/>
                      <a:pt x="348124" y="999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A596C009-D825-4D5B-862F-0D701B6D10C9}"/>
                  </a:ext>
                </a:extLst>
              </p:cNvPr>
              <p:cNvSpPr/>
              <p:nvPr/>
            </p:nvSpPr>
            <p:spPr>
              <a:xfrm>
                <a:off x="10404836" y="3954095"/>
                <a:ext cx="397530" cy="291764"/>
              </a:xfrm>
              <a:custGeom>
                <a:avLst/>
                <a:gdLst>
                  <a:gd name="connsiteX0" fmla="*/ 346396 w 397530"/>
                  <a:gd name="connsiteY0" fmla="*/ 8662 h 291764"/>
                  <a:gd name="connsiteX1" fmla="*/ 138343 w 397530"/>
                  <a:gd name="connsiteY1" fmla="*/ 216711 h 291764"/>
                  <a:gd name="connsiteX2" fmla="*/ 50923 w 397530"/>
                  <a:gd name="connsiteY2" fmla="*/ 129266 h 291764"/>
                  <a:gd name="connsiteX3" fmla="*/ 8642 w 397530"/>
                  <a:gd name="connsiteY3" fmla="*/ 129266 h 291764"/>
                  <a:gd name="connsiteX4" fmla="*/ 8642 w 397530"/>
                  <a:gd name="connsiteY4" fmla="*/ 129266 h 291764"/>
                  <a:gd name="connsiteX5" fmla="*/ 8642 w 397530"/>
                  <a:gd name="connsiteY5" fmla="*/ 171538 h 291764"/>
                  <a:gd name="connsiteX6" fmla="*/ 122086 w 397530"/>
                  <a:gd name="connsiteY6" fmla="*/ 284994 h 291764"/>
                  <a:gd name="connsiteX7" fmla="*/ 154337 w 397530"/>
                  <a:gd name="connsiteY7" fmla="*/ 285003 h 291764"/>
                  <a:gd name="connsiteX8" fmla="*/ 388638 w 397530"/>
                  <a:gd name="connsiteY8" fmla="*/ 50939 h 291764"/>
                  <a:gd name="connsiteX9" fmla="*/ 388682 w 397530"/>
                  <a:gd name="connsiteY9" fmla="*/ 8675 h 291764"/>
                  <a:gd name="connsiteX10" fmla="*/ 388682 w 397530"/>
                  <a:gd name="connsiteY10" fmla="*/ 8662 h 291764"/>
                  <a:gd name="connsiteX11" fmla="*/ 388682 w 397530"/>
                  <a:gd name="connsiteY11" fmla="*/ 8662 h 291764"/>
                  <a:gd name="connsiteX12" fmla="*/ 346396 w 397530"/>
                  <a:gd name="connsiteY12" fmla="*/ 8662 h 29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7530" h="291764">
                    <a:moveTo>
                      <a:pt x="346396" y="8662"/>
                    </a:moveTo>
                    <a:lnTo>
                      <a:pt x="138343" y="216711"/>
                    </a:lnTo>
                    <a:lnTo>
                      <a:pt x="50923" y="129266"/>
                    </a:lnTo>
                    <a:cubicBezTo>
                      <a:pt x="39224" y="117592"/>
                      <a:pt x="20338" y="117592"/>
                      <a:pt x="8642" y="129266"/>
                    </a:cubicBezTo>
                    <a:lnTo>
                      <a:pt x="8642" y="129266"/>
                    </a:lnTo>
                    <a:cubicBezTo>
                      <a:pt x="-3031" y="140939"/>
                      <a:pt x="-3031" y="159865"/>
                      <a:pt x="8642" y="171538"/>
                    </a:cubicBezTo>
                    <a:lnTo>
                      <a:pt x="122086" y="284994"/>
                    </a:lnTo>
                    <a:cubicBezTo>
                      <a:pt x="130981" y="293898"/>
                      <a:pt x="145442" y="293903"/>
                      <a:pt x="154337" y="285003"/>
                    </a:cubicBezTo>
                    <a:lnTo>
                      <a:pt x="388638" y="50939"/>
                    </a:lnTo>
                    <a:cubicBezTo>
                      <a:pt x="400337" y="39274"/>
                      <a:pt x="400337" y="20353"/>
                      <a:pt x="388682" y="8675"/>
                    </a:cubicBezTo>
                    <a:cubicBezTo>
                      <a:pt x="388682" y="8671"/>
                      <a:pt x="388682" y="8667"/>
                      <a:pt x="388682" y="8662"/>
                    </a:cubicBezTo>
                    <a:lnTo>
                      <a:pt x="388682" y="8662"/>
                    </a:lnTo>
                    <a:cubicBezTo>
                      <a:pt x="376982" y="-3007"/>
                      <a:pt x="358052" y="-3007"/>
                      <a:pt x="346396" y="8662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0D29416-0F7A-41C3-8905-670176552D8C}"/>
                </a:ext>
              </a:extLst>
            </p:cNvPr>
            <p:cNvSpPr/>
            <p:nvPr/>
          </p:nvSpPr>
          <p:spPr>
            <a:xfrm>
              <a:off x="9144013" y="3632644"/>
              <a:ext cx="519723" cy="519723"/>
            </a:xfrm>
            <a:prstGeom prst="rect">
              <a:avLst/>
            </a:prstGeom>
            <a:solidFill>
              <a:srgbClr val="F50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71F5854D-1BA0-42C8-B581-2BC7740B09A5}"/>
                </a:ext>
              </a:extLst>
            </p:cNvPr>
            <p:cNvSpPr/>
            <p:nvPr/>
          </p:nvSpPr>
          <p:spPr>
            <a:xfrm>
              <a:off x="9970852" y="3632644"/>
              <a:ext cx="519723" cy="519723"/>
            </a:xfrm>
            <a:prstGeom prst="rect">
              <a:avLst/>
            </a:prstGeom>
            <a:solidFill>
              <a:srgbClr val="FF7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93939233-08B1-451B-BD05-2208576B8F3F}"/>
                </a:ext>
              </a:extLst>
            </p:cNvPr>
            <p:cNvSpPr/>
            <p:nvPr/>
          </p:nvSpPr>
          <p:spPr>
            <a:xfrm>
              <a:off x="10777911" y="3632644"/>
              <a:ext cx="519723" cy="519723"/>
            </a:xfrm>
            <a:prstGeom prst="rect">
              <a:avLst/>
            </a:prstGeom>
            <a:solidFill>
              <a:srgbClr val="FFC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5750625" cy="361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Documento Visual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Desenvolvedores + Designers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Semelhante a um manual de marca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 desenvolve com o projeto</a:t>
            </a:r>
          </a:p>
        </p:txBody>
      </p:sp>
    </p:spTree>
    <p:extLst>
      <p:ext uri="{BB962C8B-B14F-4D97-AF65-F5344CB8AC3E}">
        <p14:creationId xmlns:p14="http://schemas.microsoft.com/office/powerpoint/2010/main" val="636714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Interface gráfica do usuário, Gráfico, Site&#10;&#10;Descrição gerada automaticamente">
            <a:extLst>
              <a:ext uri="{FF2B5EF4-FFF2-40B4-BE49-F238E27FC236}">
                <a16:creationId xmlns:a16="http://schemas.microsoft.com/office/drawing/2014/main" id="{977F632E-AA1D-45C8-BD4D-DD14EC9AE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4922" b="7815"/>
          <a:stretch/>
        </p:blipFill>
        <p:spPr>
          <a:xfrm>
            <a:off x="830955" y="805270"/>
            <a:ext cx="9765054" cy="55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Por que utilizar?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3704083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Escalabilidade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Consistência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Prevenção de erros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Valor agregado</a:t>
            </a:r>
          </a:p>
        </p:txBody>
      </p:sp>
      <p:grpSp>
        <p:nvGrpSpPr>
          <p:cNvPr id="6" name="Gráfico 4">
            <a:extLst>
              <a:ext uri="{FF2B5EF4-FFF2-40B4-BE49-F238E27FC236}">
                <a16:creationId xmlns:a16="http://schemas.microsoft.com/office/drawing/2014/main" id="{28BB8363-6D69-4F90-B347-81D6E3DF5C3C}"/>
              </a:ext>
            </a:extLst>
          </p:cNvPr>
          <p:cNvGrpSpPr/>
          <p:nvPr/>
        </p:nvGrpSpPr>
        <p:grpSpPr>
          <a:xfrm>
            <a:off x="6304280" y="2296491"/>
            <a:ext cx="5147124" cy="3428277"/>
            <a:chOff x="7861388" y="2184341"/>
            <a:chExt cx="3123258" cy="2080267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0D7A58FE-BBD9-476C-A2B9-F0B85ED20176}"/>
                </a:ext>
              </a:extLst>
            </p:cNvPr>
            <p:cNvSpPr/>
            <p:nvPr/>
          </p:nvSpPr>
          <p:spPr>
            <a:xfrm>
              <a:off x="8617943" y="2470216"/>
              <a:ext cx="1794392" cy="1794392"/>
            </a:xfrm>
            <a:custGeom>
              <a:avLst/>
              <a:gdLst>
                <a:gd name="connsiteX0" fmla="*/ 1794393 w 1794392"/>
                <a:gd name="connsiteY0" fmla="*/ 897196 h 1794392"/>
                <a:gd name="connsiteX1" fmla="*/ 897196 w 1794392"/>
                <a:gd name="connsiteY1" fmla="*/ 1794393 h 1794392"/>
                <a:gd name="connsiteX2" fmla="*/ 0 w 1794392"/>
                <a:gd name="connsiteY2" fmla="*/ 897196 h 1794392"/>
                <a:gd name="connsiteX3" fmla="*/ 897196 w 1794392"/>
                <a:gd name="connsiteY3" fmla="*/ 0 h 1794392"/>
                <a:gd name="connsiteX4" fmla="*/ 1794393 w 1794392"/>
                <a:gd name="connsiteY4" fmla="*/ 897196 h 179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4392" h="1794392">
                  <a:moveTo>
                    <a:pt x="1794393" y="897196"/>
                  </a:moveTo>
                  <a:cubicBezTo>
                    <a:pt x="1794393" y="1392704"/>
                    <a:pt x="1392704" y="1794393"/>
                    <a:pt x="897196" y="1794393"/>
                  </a:cubicBezTo>
                  <a:cubicBezTo>
                    <a:pt x="401688" y="1794393"/>
                    <a:pt x="0" y="1392704"/>
                    <a:pt x="0" y="897196"/>
                  </a:cubicBezTo>
                  <a:cubicBezTo>
                    <a:pt x="0" y="401689"/>
                    <a:pt x="401688" y="0"/>
                    <a:pt x="897196" y="0"/>
                  </a:cubicBezTo>
                  <a:cubicBezTo>
                    <a:pt x="1392704" y="0"/>
                    <a:pt x="1794393" y="401689"/>
                    <a:pt x="1794393" y="897196"/>
                  </a:cubicBezTo>
                  <a:close/>
                </a:path>
              </a:pathLst>
            </a:custGeom>
            <a:solidFill>
              <a:srgbClr val="E6E6E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45F70C6-59B5-40FB-AFB5-01213F76707E}"/>
                </a:ext>
              </a:extLst>
            </p:cNvPr>
            <p:cNvSpPr/>
            <p:nvPr/>
          </p:nvSpPr>
          <p:spPr>
            <a:xfrm>
              <a:off x="7861388" y="2867893"/>
              <a:ext cx="1484011" cy="9699"/>
            </a:xfrm>
            <a:custGeom>
              <a:avLst/>
              <a:gdLst>
                <a:gd name="connsiteX0" fmla="*/ 0 w 1484011"/>
                <a:gd name="connsiteY0" fmla="*/ 0 h 9699"/>
                <a:gd name="connsiteX1" fmla="*/ 1484011 w 1484011"/>
                <a:gd name="connsiteY1" fmla="*/ 0 h 9699"/>
                <a:gd name="connsiteX2" fmla="*/ 1484011 w 1484011"/>
                <a:gd name="connsiteY2" fmla="*/ 9699 h 9699"/>
                <a:gd name="connsiteX3" fmla="*/ 0 w 1484011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011" h="9699">
                  <a:moveTo>
                    <a:pt x="0" y="0"/>
                  </a:moveTo>
                  <a:lnTo>
                    <a:pt x="1484011" y="0"/>
                  </a:lnTo>
                  <a:lnTo>
                    <a:pt x="1484011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4355241-E64F-4CBC-A280-0CE27F77273E}"/>
                </a:ext>
              </a:extLst>
            </p:cNvPr>
            <p:cNvSpPr/>
            <p:nvPr/>
          </p:nvSpPr>
          <p:spPr>
            <a:xfrm>
              <a:off x="7861388" y="3134627"/>
              <a:ext cx="2914675" cy="9699"/>
            </a:xfrm>
            <a:custGeom>
              <a:avLst/>
              <a:gdLst>
                <a:gd name="connsiteX0" fmla="*/ 0 w 2914675"/>
                <a:gd name="connsiteY0" fmla="*/ 0 h 9699"/>
                <a:gd name="connsiteX1" fmla="*/ 2914676 w 2914675"/>
                <a:gd name="connsiteY1" fmla="*/ 0 h 9699"/>
                <a:gd name="connsiteX2" fmla="*/ 2914676 w 2914675"/>
                <a:gd name="connsiteY2" fmla="*/ 9699 h 9699"/>
                <a:gd name="connsiteX3" fmla="*/ 0 w 2914675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75" h="9699">
                  <a:moveTo>
                    <a:pt x="0" y="0"/>
                  </a:moveTo>
                  <a:lnTo>
                    <a:pt x="2914676" y="0"/>
                  </a:lnTo>
                  <a:lnTo>
                    <a:pt x="2914676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BF39F22-FB83-428D-A8FA-310A62396415}"/>
                </a:ext>
              </a:extLst>
            </p:cNvPr>
            <p:cNvSpPr/>
            <p:nvPr/>
          </p:nvSpPr>
          <p:spPr>
            <a:xfrm>
              <a:off x="8976822" y="2285929"/>
              <a:ext cx="1804111" cy="1804092"/>
            </a:xfrm>
            <a:custGeom>
              <a:avLst/>
              <a:gdLst>
                <a:gd name="connsiteX0" fmla="*/ 901928 w 1804111"/>
                <a:gd name="connsiteY0" fmla="*/ 1804045 h 1804092"/>
                <a:gd name="connsiteX1" fmla="*/ -118 w 1804111"/>
                <a:gd name="connsiteY1" fmla="*/ 901999 h 1804092"/>
                <a:gd name="connsiteX2" fmla="*/ 901928 w 1804111"/>
                <a:gd name="connsiteY2" fmla="*/ -47 h 1804092"/>
                <a:gd name="connsiteX3" fmla="*/ 1803994 w 1804111"/>
                <a:gd name="connsiteY3" fmla="*/ 901999 h 1804092"/>
                <a:gd name="connsiteX4" fmla="*/ 901928 w 1804111"/>
                <a:gd name="connsiteY4" fmla="*/ 1804045 h 1804092"/>
                <a:gd name="connsiteX5" fmla="*/ 901928 w 1804111"/>
                <a:gd name="connsiteY5" fmla="*/ 9652 h 1804092"/>
                <a:gd name="connsiteX6" fmla="*/ 9582 w 1804111"/>
                <a:gd name="connsiteY6" fmla="*/ 901999 h 1804092"/>
                <a:gd name="connsiteX7" fmla="*/ 901928 w 1804111"/>
                <a:gd name="connsiteY7" fmla="*/ 1794346 h 1804092"/>
                <a:gd name="connsiteX8" fmla="*/ 1794294 w 1804111"/>
                <a:gd name="connsiteY8" fmla="*/ 901999 h 1804092"/>
                <a:gd name="connsiteX9" fmla="*/ 901928 w 1804111"/>
                <a:gd name="connsiteY9" fmla="*/ 9652 h 180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4111" h="1804092">
                  <a:moveTo>
                    <a:pt x="901928" y="1804045"/>
                  </a:moveTo>
                  <a:cubicBezTo>
                    <a:pt x="404537" y="1804045"/>
                    <a:pt x="-118" y="1399390"/>
                    <a:pt x="-118" y="901999"/>
                  </a:cubicBezTo>
                  <a:cubicBezTo>
                    <a:pt x="-118" y="404608"/>
                    <a:pt x="404537" y="-47"/>
                    <a:pt x="901928" y="-47"/>
                  </a:cubicBezTo>
                  <a:cubicBezTo>
                    <a:pt x="1399315" y="-47"/>
                    <a:pt x="1803994" y="404608"/>
                    <a:pt x="1803994" y="901999"/>
                  </a:cubicBezTo>
                  <a:cubicBezTo>
                    <a:pt x="1803994" y="1399390"/>
                    <a:pt x="1399315" y="1804045"/>
                    <a:pt x="901928" y="1804045"/>
                  </a:cubicBezTo>
                  <a:close/>
                  <a:moveTo>
                    <a:pt x="901928" y="9652"/>
                  </a:moveTo>
                  <a:cubicBezTo>
                    <a:pt x="409887" y="9652"/>
                    <a:pt x="9582" y="409957"/>
                    <a:pt x="9582" y="901999"/>
                  </a:cubicBezTo>
                  <a:cubicBezTo>
                    <a:pt x="9582" y="1394041"/>
                    <a:pt x="409887" y="1794346"/>
                    <a:pt x="901928" y="1794346"/>
                  </a:cubicBezTo>
                  <a:cubicBezTo>
                    <a:pt x="1393970" y="1794346"/>
                    <a:pt x="1794294" y="1394041"/>
                    <a:pt x="1794294" y="901999"/>
                  </a:cubicBezTo>
                  <a:cubicBezTo>
                    <a:pt x="1794294" y="409957"/>
                    <a:pt x="1393970" y="9652"/>
                    <a:pt x="901928" y="9652"/>
                  </a:cubicBez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2DC27AD4-A056-46E2-B66B-3038CD7BE1E6}"/>
                </a:ext>
              </a:extLst>
            </p:cNvPr>
            <p:cNvSpPr/>
            <p:nvPr/>
          </p:nvSpPr>
          <p:spPr>
            <a:xfrm>
              <a:off x="9677210" y="2184341"/>
              <a:ext cx="236863" cy="236863"/>
            </a:xfrm>
            <a:custGeom>
              <a:avLst/>
              <a:gdLst>
                <a:gd name="connsiteX0" fmla="*/ 236864 w 236863"/>
                <a:gd name="connsiteY0" fmla="*/ 118432 h 236863"/>
                <a:gd name="connsiteX1" fmla="*/ 118432 w 236863"/>
                <a:gd name="connsiteY1" fmla="*/ 236864 h 236863"/>
                <a:gd name="connsiteX2" fmla="*/ 0 w 236863"/>
                <a:gd name="connsiteY2" fmla="*/ 118432 h 236863"/>
                <a:gd name="connsiteX3" fmla="*/ 118432 w 236863"/>
                <a:gd name="connsiteY3" fmla="*/ 0 h 236863"/>
                <a:gd name="connsiteX4" fmla="*/ 236864 w 236863"/>
                <a:gd name="connsiteY4" fmla="*/ 118432 h 2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3" h="236863">
                  <a:moveTo>
                    <a:pt x="236864" y="118432"/>
                  </a:moveTo>
                  <a:cubicBezTo>
                    <a:pt x="236864" y="183840"/>
                    <a:pt x="183840" y="236864"/>
                    <a:pt x="118432" y="236864"/>
                  </a:cubicBezTo>
                  <a:cubicBezTo>
                    <a:pt x="53024" y="236864"/>
                    <a:pt x="0" y="183840"/>
                    <a:pt x="0" y="118432"/>
                  </a:cubicBezTo>
                  <a:cubicBezTo>
                    <a:pt x="0" y="53024"/>
                    <a:pt x="53024" y="0"/>
                    <a:pt x="118432" y="0"/>
                  </a:cubicBezTo>
                  <a:cubicBezTo>
                    <a:pt x="183840" y="0"/>
                    <a:pt x="236864" y="53024"/>
                    <a:pt x="236864" y="118432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5418198-CA13-46DE-AA94-86EA50213820}"/>
                </a:ext>
              </a:extLst>
            </p:cNvPr>
            <p:cNvSpPr/>
            <p:nvPr/>
          </p:nvSpPr>
          <p:spPr>
            <a:xfrm>
              <a:off x="8903569" y="3047863"/>
              <a:ext cx="153265" cy="153265"/>
            </a:xfrm>
            <a:custGeom>
              <a:avLst/>
              <a:gdLst>
                <a:gd name="connsiteX0" fmla="*/ 153266 w 153265"/>
                <a:gd name="connsiteY0" fmla="*/ 76633 h 153265"/>
                <a:gd name="connsiteX1" fmla="*/ 76633 w 153265"/>
                <a:gd name="connsiteY1" fmla="*/ 153265 h 153265"/>
                <a:gd name="connsiteX2" fmla="*/ 0 w 153265"/>
                <a:gd name="connsiteY2" fmla="*/ 76633 h 153265"/>
                <a:gd name="connsiteX3" fmla="*/ 76633 w 153265"/>
                <a:gd name="connsiteY3" fmla="*/ 0 h 153265"/>
                <a:gd name="connsiteX4" fmla="*/ 153266 w 153265"/>
                <a:gd name="connsiteY4" fmla="*/ 76633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65" h="153265">
                  <a:moveTo>
                    <a:pt x="153266" y="76633"/>
                  </a:moveTo>
                  <a:cubicBezTo>
                    <a:pt x="153266" y="118956"/>
                    <a:pt x="118956" y="153265"/>
                    <a:pt x="76633" y="153265"/>
                  </a:cubicBezTo>
                  <a:cubicBezTo>
                    <a:pt x="34310" y="153265"/>
                    <a:pt x="0" y="118956"/>
                    <a:pt x="0" y="76633"/>
                  </a:cubicBezTo>
                  <a:cubicBezTo>
                    <a:pt x="0" y="34310"/>
                    <a:pt x="34310" y="0"/>
                    <a:pt x="76633" y="0"/>
                  </a:cubicBezTo>
                  <a:cubicBezTo>
                    <a:pt x="118956" y="0"/>
                    <a:pt x="153266" y="34310"/>
                    <a:pt x="153266" y="76633"/>
                  </a:cubicBezTo>
                  <a:close/>
                </a:path>
              </a:pathLst>
            </a:custGeom>
            <a:solidFill>
              <a:srgbClr val="FF6584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2889D53F-6E09-4263-89C9-8E9582599F77}"/>
                </a:ext>
              </a:extLst>
            </p:cNvPr>
            <p:cNvSpPr/>
            <p:nvPr/>
          </p:nvSpPr>
          <p:spPr>
            <a:xfrm>
              <a:off x="10634621" y="2950744"/>
              <a:ext cx="350025" cy="350025"/>
            </a:xfrm>
            <a:custGeom>
              <a:avLst/>
              <a:gdLst>
                <a:gd name="connsiteX0" fmla="*/ 350026 w 350025"/>
                <a:gd name="connsiteY0" fmla="*/ 175013 h 350025"/>
                <a:gd name="connsiteX1" fmla="*/ 175013 w 350025"/>
                <a:gd name="connsiteY1" fmla="*/ 350026 h 350025"/>
                <a:gd name="connsiteX2" fmla="*/ 0 w 350025"/>
                <a:gd name="connsiteY2" fmla="*/ 175013 h 350025"/>
                <a:gd name="connsiteX3" fmla="*/ 175013 w 350025"/>
                <a:gd name="connsiteY3" fmla="*/ 0 h 350025"/>
                <a:gd name="connsiteX4" fmla="*/ 350026 w 350025"/>
                <a:gd name="connsiteY4" fmla="*/ 175013 h 35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25" h="350025">
                  <a:moveTo>
                    <a:pt x="350026" y="175013"/>
                  </a:moveTo>
                  <a:cubicBezTo>
                    <a:pt x="350026" y="271670"/>
                    <a:pt x="271670" y="350026"/>
                    <a:pt x="175013" y="350026"/>
                  </a:cubicBezTo>
                  <a:cubicBezTo>
                    <a:pt x="78356" y="350026"/>
                    <a:pt x="0" y="271670"/>
                    <a:pt x="0" y="175013"/>
                  </a:cubicBezTo>
                  <a:cubicBezTo>
                    <a:pt x="0" y="78356"/>
                    <a:pt x="78356" y="0"/>
                    <a:pt x="175013" y="0"/>
                  </a:cubicBezTo>
                  <a:cubicBezTo>
                    <a:pt x="271670" y="0"/>
                    <a:pt x="350026" y="78356"/>
                    <a:pt x="350026" y="175013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5288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System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87BE9F-1C6B-4FD4-9C91-4DEEC5CCB672}"/>
              </a:ext>
            </a:extLst>
          </p:cNvPr>
          <p:cNvSpPr txBox="1"/>
          <p:nvPr/>
        </p:nvSpPr>
        <p:spPr>
          <a:xfrm>
            <a:off x="1004513" y="2154990"/>
            <a:ext cx="90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“Design system isn’t a project, it’s a product serving products”. Nathan Curtis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E9C9A5-2852-42A7-9E24-04DFC9703019}"/>
              </a:ext>
            </a:extLst>
          </p:cNvPr>
          <p:cNvSpPr txBox="1"/>
          <p:nvPr/>
        </p:nvSpPr>
        <p:spPr>
          <a:xfrm>
            <a:off x="937475" y="3420999"/>
            <a:ext cx="8247211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Elementos visuais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Comportamento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Usabilidade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Padrão de escrita e mensagens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Tecnologias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Arquitetura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6D3640-5232-4CAE-8866-DBBB9266A2FA}"/>
              </a:ext>
            </a:extLst>
          </p:cNvPr>
          <p:cNvSpPr txBox="1"/>
          <p:nvPr/>
        </p:nvSpPr>
        <p:spPr>
          <a:xfrm flipH="1">
            <a:off x="1004513" y="2923853"/>
            <a:ext cx="295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englobar:</a:t>
            </a:r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00A3E2B8-8CE4-4C58-BECD-2679BA7C3AD8}"/>
              </a:ext>
            </a:extLst>
          </p:cNvPr>
          <p:cNvGrpSpPr/>
          <p:nvPr/>
        </p:nvGrpSpPr>
        <p:grpSpPr>
          <a:xfrm>
            <a:off x="7299429" y="2923853"/>
            <a:ext cx="4598730" cy="3339705"/>
            <a:chOff x="7352437" y="2842586"/>
            <a:chExt cx="4598730" cy="3339705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10D7B69E-225C-4CCE-83F1-9AD7A1E77DA6}"/>
                </a:ext>
              </a:extLst>
            </p:cNvPr>
            <p:cNvSpPr/>
            <p:nvPr/>
          </p:nvSpPr>
          <p:spPr>
            <a:xfrm>
              <a:off x="923769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EB38233D-4004-4AA1-88E6-78BBC133E141}"/>
                </a:ext>
              </a:extLst>
            </p:cNvPr>
            <p:cNvSpPr/>
            <p:nvPr/>
          </p:nvSpPr>
          <p:spPr>
            <a:xfrm>
              <a:off x="952651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B9914AB7-ED22-402C-AC06-52CF9D6B11FB}"/>
                </a:ext>
              </a:extLst>
            </p:cNvPr>
            <p:cNvSpPr/>
            <p:nvPr/>
          </p:nvSpPr>
          <p:spPr>
            <a:xfrm>
              <a:off x="981532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7EB8C87-7CD1-4C59-8B7E-9C1709A5B12A}"/>
                </a:ext>
              </a:extLst>
            </p:cNvPr>
            <p:cNvSpPr/>
            <p:nvPr/>
          </p:nvSpPr>
          <p:spPr>
            <a:xfrm>
              <a:off x="10104147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6C3F9884-1629-4432-94F2-EA6F94BF1203}"/>
                </a:ext>
              </a:extLst>
            </p:cNvPr>
            <p:cNvSpPr/>
            <p:nvPr/>
          </p:nvSpPr>
          <p:spPr>
            <a:xfrm>
              <a:off x="1039296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2E74E5D-C917-4FC0-B4FF-B381B8DEC1E9}"/>
                </a:ext>
              </a:extLst>
            </p:cNvPr>
            <p:cNvSpPr/>
            <p:nvPr/>
          </p:nvSpPr>
          <p:spPr>
            <a:xfrm>
              <a:off x="1068178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12A899CD-63F0-46F9-A173-ADC2D9D48606}"/>
                </a:ext>
              </a:extLst>
            </p:cNvPr>
            <p:cNvSpPr/>
            <p:nvPr/>
          </p:nvSpPr>
          <p:spPr>
            <a:xfrm>
              <a:off x="10970602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DBF176F4-D121-43F8-B3C1-864D1D728830}"/>
                </a:ext>
              </a:extLst>
            </p:cNvPr>
            <p:cNvSpPr/>
            <p:nvPr/>
          </p:nvSpPr>
          <p:spPr>
            <a:xfrm>
              <a:off x="1125941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94CF939-DA44-4C2B-91C8-BDF137B51E3B}"/>
                </a:ext>
              </a:extLst>
            </p:cNvPr>
            <p:cNvSpPr/>
            <p:nvPr/>
          </p:nvSpPr>
          <p:spPr>
            <a:xfrm>
              <a:off x="1154823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A0787CE-E8D0-4D0F-8C13-8B55B8FEA7A0}"/>
                </a:ext>
              </a:extLst>
            </p:cNvPr>
            <p:cNvSpPr/>
            <p:nvPr/>
          </p:nvSpPr>
          <p:spPr>
            <a:xfrm>
              <a:off x="1183705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AF5E4D9-0BE9-4179-9769-53D96109DC2F}"/>
                </a:ext>
              </a:extLst>
            </p:cNvPr>
            <p:cNvSpPr/>
            <p:nvPr/>
          </p:nvSpPr>
          <p:spPr>
            <a:xfrm>
              <a:off x="923769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5D415BFE-B20C-452B-A6AB-CE2AA27676F4}"/>
                </a:ext>
              </a:extLst>
            </p:cNvPr>
            <p:cNvSpPr/>
            <p:nvPr/>
          </p:nvSpPr>
          <p:spPr>
            <a:xfrm>
              <a:off x="952651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6019E86-1187-403A-A71E-3F02C97DAF3C}"/>
                </a:ext>
              </a:extLst>
            </p:cNvPr>
            <p:cNvSpPr/>
            <p:nvPr/>
          </p:nvSpPr>
          <p:spPr>
            <a:xfrm>
              <a:off x="981532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9364AA7-4855-4BE0-A420-9CDD281BD11E}"/>
                </a:ext>
              </a:extLst>
            </p:cNvPr>
            <p:cNvSpPr/>
            <p:nvPr/>
          </p:nvSpPr>
          <p:spPr>
            <a:xfrm>
              <a:off x="10104147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CCEC83B4-F6C9-4E63-95DB-691A83489896}"/>
                </a:ext>
              </a:extLst>
            </p:cNvPr>
            <p:cNvSpPr/>
            <p:nvPr/>
          </p:nvSpPr>
          <p:spPr>
            <a:xfrm>
              <a:off x="1039296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D339DED-0C58-4645-8B01-52DB8EA39864}"/>
                </a:ext>
              </a:extLst>
            </p:cNvPr>
            <p:cNvSpPr/>
            <p:nvPr/>
          </p:nvSpPr>
          <p:spPr>
            <a:xfrm>
              <a:off x="1068178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222F78E-EDD1-432B-BBF5-D0D9CB62437A}"/>
                </a:ext>
              </a:extLst>
            </p:cNvPr>
            <p:cNvSpPr/>
            <p:nvPr/>
          </p:nvSpPr>
          <p:spPr>
            <a:xfrm>
              <a:off x="10970602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4D00EB40-CD3B-4BC0-BF7E-9131916B9830}"/>
                </a:ext>
              </a:extLst>
            </p:cNvPr>
            <p:cNvSpPr/>
            <p:nvPr/>
          </p:nvSpPr>
          <p:spPr>
            <a:xfrm>
              <a:off x="1125941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0472EA72-ABD9-4AE8-947C-7D0529BFFBE7}"/>
                </a:ext>
              </a:extLst>
            </p:cNvPr>
            <p:cNvSpPr/>
            <p:nvPr/>
          </p:nvSpPr>
          <p:spPr>
            <a:xfrm>
              <a:off x="1154823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BC395110-9C1A-41D0-B242-0984214F9A78}"/>
                </a:ext>
              </a:extLst>
            </p:cNvPr>
            <p:cNvSpPr/>
            <p:nvPr/>
          </p:nvSpPr>
          <p:spPr>
            <a:xfrm>
              <a:off x="1183705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7514DB5-9BE0-4BCE-8EEB-34FF0F2296B4}"/>
                </a:ext>
              </a:extLst>
            </p:cNvPr>
            <p:cNvSpPr/>
            <p:nvPr/>
          </p:nvSpPr>
          <p:spPr>
            <a:xfrm>
              <a:off x="923769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DB59CFA1-EA54-4D85-B1FF-05322A0301AD}"/>
                </a:ext>
              </a:extLst>
            </p:cNvPr>
            <p:cNvSpPr/>
            <p:nvPr/>
          </p:nvSpPr>
          <p:spPr>
            <a:xfrm>
              <a:off x="952651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93867749-445F-45FD-AA8C-4E009DBBFF11}"/>
                </a:ext>
              </a:extLst>
            </p:cNvPr>
            <p:cNvSpPr/>
            <p:nvPr/>
          </p:nvSpPr>
          <p:spPr>
            <a:xfrm>
              <a:off x="981532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2D3B160-B200-4E0B-B8D9-3B5BF29F5260}"/>
                </a:ext>
              </a:extLst>
            </p:cNvPr>
            <p:cNvSpPr/>
            <p:nvPr/>
          </p:nvSpPr>
          <p:spPr>
            <a:xfrm>
              <a:off x="10104147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0D3563AB-077F-4071-9C76-662B19772AB6}"/>
                </a:ext>
              </a:extLst>
            </p:cNvPr>
            <p:cNvSpPr/>
            <p:nvPr/>
          </p:nvSpPr>
          <p:spPr>
            <a:xfrm>
              <a:off x="1039296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1DDE4CAF-06C3-43D5-AC02-8E7146A94D7F}"/>
                </a:ext>
              </a:extLst>
            </p:cNvPr>
            <p:cNvSpPr/>
            <p:nvPr/>
          </p:nvSpPr>
          <p:spPr>
            <a:xfrm>
              <a:off x="1068178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BC262431-CA10-41D0-A245-C857BFFEE0D7}"/>
                </a:ext>
              </a:extLst>
            </p:cNvPr>
            <p:cNvSpPr/>
            <p:nvPr/>
          </p:nvSpPr>
          <p:spPr>
            <a:xfrm>
              <a:off x="10970602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EDBB5253-35F5-4856-B737-B70AAFE53CF4}"/>
                </a:ext>
              </a:extLst>
            </p:cNvPr>
            <p:cNvSpPr/>
            <p:nvPr/>
          </p:nvSpPr>
          <p:spPr>
            <a:xfrm>
              <a:off x="1125941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957A2A0-991E-459C-922D-762A2E813D00}"/>
                </a:ext>
              </a:extLst>
            </p:cNvPr>
            <p:cNvSpPr/>
            <p:nvPr/>
          </p:nvSpPr>
          <p:spPr>
            <a:xfrm>
              <a:off x="1154823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4BE4C331-D9A6-4BE5-876C-13FDD56617C1}"/>
                </a:ext>
              </a:extLst>
            </p:cNvPr>
            <p:cNvSpPr/>
            <p:nvPr/>
          </p:nvSpPr>
          <p:spPr>
            <a:xfrm>
              <a:off x="1183705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383C8941-CD79-4C25-911E-B135045FBADB}"/>
                </a:ext>
              </a:extLst>
            </p:cNvPr>
            <p:cNvSpPr/>
            <p:nvPr/>
          </p:nvSpPr>
          <p:spPr>
            <a:xfrm>
              <a:off x="923769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DE1D85D6-464A-4917-A604-4BFC3F987D12}"/>
                </a:ext>
              </a:extLst>
            </p:cNvPr>
            <p:cNvSpPr/>
            <p:nvPr/>
          </p:nvSpPr>
          <p:spPr>
            <a:xfrm>
              <a:off x="952651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AFF12C33-1A1A-4CEA-828C-744910798225}"/>
                </a:ext>
              </a:extLst>
            </p:cNvPr>
            <p:cNvSpPr/>
            <p:nvPr/>
          </p:nvSpPr>
          <p:spPr>
            <a:xfrm>
              <a:off x="981532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35CBAE2-B0CB-49C3-BBE4-773997F0ABDA}"/>
                </a:ext>
              </a:extLst>
            </p:cNvPr>
            <p:cNvSpPr/>
            <p:nvPr/>
          </p:nvSpPr>
          <p:spPr>
            <a:xfrm>
              <a:off x="10104147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0E8788BA-04C8-401B-9FE2-82CEF3447A4B}"/>
                </a:ext>
              </a:extLst>
            </p:cNvPr>
            <p:cNvSpPr/>
            <p:nvPr/>
          </p:nvSpPr>
          <p:spPr>
            <a:xfrm>
              <a:off x="1039296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A068F892-49DD-44BC-837E-68EC7FC126A4}"/>
                </a:ext>
              </a:extLst>
            </p:cNvPr>
            <p:cNvSpPr/>
            <p:nvPr/>
          </p:nvSpPr>
          <p:spPr>
            <a:xfrm>
              <a:off x="1068178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EF17B1D-08B2-4C0D-A597-8364854C7C66}"/>
                </a:ext>
              </a:extLst>
            </p:cNvPr>
            <p:cNvSpPr/>
            <p:nvPr/>
          </p:nvSpPr>
          <p:spPr>
            <a:xfrm>
              <a:off x="10970602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A9F5810-BFF4-4251-B319-E8AA137A3875}"/>
                </a:ext>
              </a:extLst>
            </p:cNvPr>
            <p:cNvSpPr/>
            <p:nvPr/>
          </p:nvSpPr>
          <p:spPr>
            <a:xfrm>
              <a:off x="1125941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C454D3F9-A2A4-4385-A944-3AFD60404F9D}"/>
                </a:ext>
              </a:extLst>
            </p:cNvPr>
            <p:cNvSpPr/>
            <p:nvPr/>
          </p:nvSpPr>
          <p:spPr>
            <a:xfrm>
              <a:off x="1154823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C888C10-E8F9-4AC3-872C-9A652836ED6C}"/>
                </a:ext>
              </a:extLst>
            </p:cNvPr>
            <p:cNvSpPr/>
            <p:nvPr/>
          </p:nvSpPr>
          <p:spPr>
            <a:xfrm>
              <a:off x="1183705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496F4D2-B52C-4F6A-B2BE-9E382C735D85}"/>
                </a:ext>
              </a:extLst>
            </p:cNvPr>
            <p:cNvSpPr/>
            <p:nvPr/>
          </p:nvSpPr>
          <p:spPr>
            <a:xfrm>
              <a:off x="923769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ECA2C9DF-1695-47F2-A9BC-F580D6603529}"/>
                </a:ext>
              </a:extLst>
            </p:cNvPr>
            <p:cNvSpPr/>
            <p:nvPr/>
          </p:nvSpPr>
          <p:spPr>
            <a:xfrm>
              <a:off x="952651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10FC3E3-6567-4D36-8BA5-9446DC456F6C}"/>
                </a:ext>
              </a:extLst>
            </p:cNvPr>
            <p:cNvSpPr/>
            <p:nvPr/>
          </p:nvSpPr>
          <p:spPr>
            <a:xfrm>
              <a:off x="981532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CAC51F88-B4BF-4113-A130-A4709827D54B}"/>
                </a:ext>
              </a:extLst>
            </p:cNvPr>
            <p:cNvSpPr/>
            <p:nvPr/>
          </p:nvSpPr>
          <p:spPr>
            <a:xfrm>
              <a:off x="10104147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7B75B5EB-BE6A-4E37-AD6F-C88E8B5ECD43}"/>
                </a:ext>
              </a:extLst>
            </p:cNvPr>
            <p:cNvSpPr/>
            <p:nvPr/>
          </p:nvSpPr>
          <p:spPr>
            <a:xfrm>
              <a:off x="1039296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EF7AF6E-76DD-4140-BAAF-25A2EC6C2BFE}"/>
                </a:ext>
              </a:extLst>
            </p:cNvPr>
            <p:cNvSpPr/>
            <p:nvPr/>
          </p:nvSpPr>
          <p:spPr>
            <a:xfrm>
              <a:off x="1068178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F9273E5A-AB65-41EC-9CE7-149EB9B64A8A}"/>
                </a:ext>
              </a:extLst>
            </p:cNvPr>
            <p:cNvSpPr/>
            <p:nvPr/>
          </p:nvSpPr>
          <p:spPr>
            <a:xfrm>
              <a:off x="10970602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B1522F61-EF10-4FF1-A625-B0D7C2DF6BEF}"/>
                </a:ext>
              </a:extLst>
            </p:cNvPr>
            <p:cNvSpPr/>
            <p:nvPr/>
          </p:nvSpPr>
          <p:spPr>
            <a:xfrm>
              <a:off x="1125941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9BAF96C1-43DF-4249-86DA-739F6452DF3A}"/>
                </a:ext>
              </a:extLst>
            </p:cNvPr>
            <p:cNvSpPr/>
            <p:nvPr/>
          </p:nvSpPr>
          <p:spPr>
            <a:xfrm>
              <a:off x="1154823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362249E1-9A63-45AA-A503-1853C74BB40C}"/>
                </a:ext>
              </a:extLst>
            </p:cNvPr>
            <p:cNvSpPr/>
            <p:nvPr/>
          </p:nvSpPr>
          <p:spPr>
            <a:xfrm>
              <a:off x="1183705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39D63F5-1379-4E61-A362-B086D75E1615}"/>
                </a:ext>
              </a:extLst>
            </p:cNvPr>
            <p:cNvSpPr/>
            <p:nvPr/>
          </p:nvSpPr>
          <p:spPr>
            <a:xfrm>
              <a:off x="923769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B27B309F-39B1-4E52-A1F4-89614367920B}"/>
                </a:ext>
              </a:extLst>
            </p:cNvPr>
            <p:cNvSpPr/>
            <p:nvPr/>
          </p:nvSpPr>
          <p:spPr>
            <a:xfrm>
              <a:off x="952651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7303B7A2-DF78-4D23-94C9-892189D04624}"/>
                </a:ext>
              </a:extLst>
            </p:cNvPr>
            <p:cNvSpPr/>
            <p:nvPr/>
          </p:nvSpPr>
          <p:spPr>
            <a:xfrm>
              <a:off x="981532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5C3C97C-D52F-4CD0-AFAB-DDBCC35F7A7D}"/>
                </a:ext>
              </a:extLst>
            </p:cNvPr>
            <p:cNvSpPr/>
            <p:nvPr/>
          </p:nvSpPr>
          <p:spPr>
            <a:xfrm>
              <a:off x="10104147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2E5935E3-07A0-4B8C-BDC1-CB85A971483C}"/>
                </a:ext>
              </a:extLst>
            </p:cNvPr>
            <p:cNvSpPr/>
            <p:nvPr/>
          </p:nvSpPr>
          <p:spPr>
            <a:xfrm>
              <a:off x="1039296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DEDFD18-9261-46D4-938B-7022DC7CC7A2}"/>
                </a:ext>
              </a:extLst>
            </p:cNvPr>
            <p:cNvSpPr/>
            <p:nvPr/>
          </p:nvSpPr>
          <p:spPr>
            <a:xfrm>
              <a:off x="1068178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75169338-49A2-4F50-B1C1-D4809C112544}"/>
                </a:ext>
              </a:extLst>
            </p:cNvPr>
            <p:cNvSpPr/>
            <p:nvPr/>
          </p:nvSpPr>
          <p:spPr>
            <a:xfrm>
              <a:off x="10970602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0A251A29-6452-4598-AA66-2A5F95744607}"/>
                </a:ext>
              </a:extLst>
            </p:cNvPr>
            <p:cNvSpPr/>
            <p:nvPr/>
          </p:nvSpPr>
          <p:spPr>
            <a:xfrm>
              <a:off x="1125941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DE1F71EC-B0A2-4CE0-968F-499DD5F1AEF6}"/>
                </a:ext>
              </a:extLst>
            </p:cNvPr>
            <p:cNvSpPr/>
            <p:nvPr/>
          </p:nvSpPr>
          <p:spPr>
            <a:xfrm>
              <a:off x="1154823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B7404F19-9C9A-4EF9-99DC-BB8D2B3F1DAD}"/>
                </a:ext>
              </a:extLst>
            </p:cNvPr>
            <p:cNvSpPr/>
            <p:nvPr/>
          </p:nvSpPr>
          <p:spPr>
            <a:xfrm>
              <a:off x="1183705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B309DC80-E390-4EBE-8409-F016607C6FD1}"/>
                </a:ext>
              </a:extLst>
            </p:cNvPr>
            <p:cNvSpPr/>
            <p:nvPr/>
          </p:nvSpPr>
          <p:spPr>
            <a:xfrm>
              <a:off x="923769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184C15A1-D59A-4B75-BDB2-5ACE8D1E8E8B}"/>
                </a:ext>
              </a:extLst>
            </p:cNvPr>
            <p:cNvSpPr/>
            <p:nvPr/>
          </p:nvSpPr>
          <p:spPr>
            <a:xfrm>
              <a:off x="952651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7939B143-7430-41D7-9284-CFBA035D998D}"/>
                </a:ext>
              </a:extLst>
            </p:cNvPr>
            <p:cNvSpPr/>
            <p:nvPr/>
          </p:nvSpPr>
          <p:spPr>
            <a:xfrm>
              <a:off x="981532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5482E0D8-BBF9-4588-A8EB-B77E94A2DFDB}"/>
                </a:ext>
              </a:extLst>
            </p:cNvPr>
            <p:cNvSpPr/>
            <p:nvPr/>
          </p:nvSpPr>
          <p:spPr>
            <a:xfrm>
              <a:off x="10104147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8F0EB4DF-8451-46D6-8562-CE85EAC36E94}"/>
                </a:ext>
              </a:extLst>
            </p:cNvPr>
            <p:cNvSpPr/>
            <p:nvPr/>
          </p:nvSpPr>
          <p:spPr>
            <a:xfrm>
              <a:off x="1039296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D6312BEE-1F85-4529-BA2D-35072E411FB4}"/>
                </a:ext>
              </a:extLst>
            </p:cNvPr>
            <p:cNvSpPr/>
            <p:nvPr/>
          </p:nvSpPr>
          <p:spPr>
            <a:xfrm>
              <a:off x="1068178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AD150F47-EDDA-4A22-AB66-69E53AE7B7AC}"/>
                </a:ext>
              </a:extLst>
            </p:cNvPr>
            <p:cNvSpPr/>
            <p:nvPr/>
          </p:nvSpPr>
          <p:spPr>
            <a:xfrm>
              <a:off x="10970602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A02AD1C8-69C3-42D2-BD0D-E6CA6EF1BCBA}"/>
                </a:ext>
              </a:extLst>
            </p:cNvPr>
            <p:cNvSpPr/>
            <p:nvPr/>
          </p:nvSpPr>
          <p:spPr>
            <a:xfrm>
              <a:off x="1125941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2D42DE1D-D84E-49B8-B706-0A3EF07F597C}"/>
                </a:ext>
              </a:extLst>
            </p:cNvPr>
            <p:cNvSpPr/>
            <p:nvPr/>
          </p:nvSpPr>
          <p:spPr>
            <a:xfrm>
              <a:off x="1154823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3627D3E6-D4AE-4192-8232-F1B91CFADF00}"/>
                </a:ext>
              </a:extLst>
            </p:cNvPr>
            <p:cNvSpPr/>
            <p:nvPr/>
          </p:nvSpPr>
          <p:spPr>
            <a:xfrm>
              <a:off x="1183705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75234D14-EDE1-4F11-9560-C223EC67D874}"/>
                </a:ext>
              </a:extLst>
            </p:cNvPr>
            <p:cNvSpPr/>
            <p:nvPr/>
          </p:nvSpPr>
          <p:spPr>
            <a:xfrm>
              <a:off x="923769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E6009275-788F-40D4-BEB0-4EE72D04C178}"/>
                </a:ext>
              </a:extLst>
            </p:cNvPr>
            <p:cNvSpPr/>
            <p:nvPr/>
          </p:nvSpPr>
          <p:spPr>
            <a:xfrm>
              <a:off x="952651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F8B2BA08-1F4C-4BF7-B834-28DBF84907F5}"/>
                </a:ext>
              </a:extLst>
            </p:cNvPr>
            <p:cNvSpPr/>
            <p:nvPr/>
          </p:nvSpPr>
          <p:spPr>
            <a:xfrm>
              <a:off x="981532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434243A-326D-47F8-9316-B7F4342BA9C1}"/>
                </a:ext>
              </a:extLst>
            </p:cNvPr>
            <p:cNvSpPr/>
            <p:nvPr/>
          </p:nvSpPr>
          <p:spPr>
            <a:xfrm>
              <a:off x="10104147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AB40FF39-5267-4F6F-A7A9-0F75F1449164}"/>
                </a:ext>
              </a:extLst>
            </p:cNvPr>
            <p:cNvSpPr/>
            <p:nvPr/>
          </p:nvSpPr>
          <p:spPr>
            <a:xfrm>
              <a:off x="1039296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4EB09312-16D2-429A-B850-0418ABB18BF0}"/>
                </a:ext>
              </a:extLst>
            </p:cNvPr>
            <p:cNvSpPr/>
            <p:nvPr/>
          </p:nvSpPr>
          <p:spPr>
            <a:xfrm>
              <a:off x="1068178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D4E5676A-F6FE-456F-91EA-C6C0D6E4E430}"/>
                </a:ext>
              </a:extLst>
            </p:cNvPr>
            <p:cNvSpPr/>
            <p:nvPr/>
          </p:nvSpPr>
          <p:spPr>
            <a:xfrm>
              <a:off x="10970602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284BE5A-694D-4E32-9D3F-8063C6FD74BB}"/>
                </a:ext>
              </a:extLst>
            </p:cNvPr>
            <p:cNvSpPr/>
            <p:nvPr/>
          </p:nvSpPr>
          <p:spPr>
            <a:xfrm>
              <a:off x="1125941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2AF3EE0-483E-4426-AC87-15D3C35D0EC8}"/>
                </a:ext>
              </a:extLst>
            </p:cNvPr>
            <p:cNvSpPr/>
            <p:nvPr/>
          </p:nvSpPr>
          <p:spPr>
            <a:xfrm>
              <a:off x="1154823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529FE1FE-32EB-4E39-A624-856EBBB7600F}"/>
                </a:ext>
              </a:extLst>
            </p:cNvPr>
            <p:cNvSpPr/>
            <p:nvPr/>
          </p:nvSpPr>
          <p:spPr>
            <a:xfrm>
              <a:off x="1183705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5F507AB8-C160-44F4-9BB7-3901EBC3C593}"/>
                </a:ext>
              </a:extLst>
            </p:cNvPr>
            <p:cNvSpPr/>
            <p:nvPr/>
          </p:nvSpPr>
          <p:spPr>
            <a:xfrm>
              <a:off x="923769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B8785B8C-E576-495B-B0BF-AE9F970079F5}"/>
                </a:ext>
              </a:extLst>
            </p:cNvPr>
            <p:cNvSpPr/>
            <p:nvPr/>
          </p:nvSpPr>
          <p:spPr>
            <a:xfrm>
              <a:off x="952651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DA42BBD2-351A-49C0-8165-4934621FAF71}"/>
                </a:ext>
              </a:extLst>
            </p:cNvPr>
            <p:cNvSpPr/>
            <p:nvPr/>
          </p:nvSpPr>
          <p:spPr>
            <a:xfrm>
              <a:off x="981532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242A7AB-11B9-4A91-AC65-F4E944BD4A36}"/>
                </a:ext>
              </a:extLst>
            </p:cNvPr>
            <p:cNvSpPr/>
            <p:nvPr/>
          </p:nvSpPr>
          <p:spPr>
            <a:xfrm>
              <a:off x="10104147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ADDA12CB-7CE9-4A55-B50D-B7B8BA7895D0}"/>
                </a:ext>
              </a:extLst>
            </p:cNvPr>
            <p:cNvSpPr/>
            <p:nvPr/>
          </p:nvSpPr>
          <p:spPr>
            <a:xfrm>
              <a:off x="1039296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775DA343-6D2D-4B90-94C3-3DB1C4134565}"/>
                </a:ext>
              </a:extLst>
            </p:cNvPr>
            <p:cNvSpPr/>
            <p:nvPr/>
          </p:nvSpPr>
          <p:spPr>
            <a:xfrm>
              <a:off x="1068178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1B8F5DD-AF87-4BD1-ABA2-0842252B5015}"/>
                </a:ext>
              </a:extLst>
            </p:cNvPr>
            <p:cNvSpPr/>
            <p:nvPr/>
          </p:nvSpPr>
          <p:spPr>
            <a:xfrm>
              <a:off x="10970602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2F1BD528-0972-4666-A746-17493D281A3D}"/>
                </a:ext>
              </a:extLst>
            </p:cNvPr>
            <p:cNvSpPr/>
            <p:nvPr/>
          </p:nvSpPr>
          <p:spPr>
            <a:xfrm>
              <a:off x="1125941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64953BCD-30E9-49CE-B2D2-25F4C468215B}"/>
                </a:ext>
              </a:extLst>
            </p:cNvPr>
            <p:cNvSpPr/>
            <p:nvPr/>
          </p:nvSpPr>
          <p:spPr>
            <a:xfrm>
              <a:off x="1154823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B9815CE8-E3B7-48B5-905F-F7FD826CB59B}"/>
                </a:ext>
              </a:extLst>
            </p:cNvPr>
            <p:cNvSpPr/>
            <p:nvPr/>
          </p:nvSpPr>
          <p:spPr>
            <a:xfrm>
              <a:off x="1183705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C8C4C2C9-3A56-4A2A-95D8-22BD672B7EB4}"/>
                </a:ext>
              </a:extLst>
            </p:cNvPr>
            <p:cNvSpPr/>
            <p:nvPr/>
          </p:nvSpPr>
          <p:spPr>
            <a:xfrm>
              <a:off x="923769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014364A0-9BF2-4593-BDA9-2C5D0B3264C2}"/>
                </a:ext>
              </a:extLst>
            </p:cNvPr>
            <p:cNvSpPr/>
            <p:nvPr/>
          </p:nvSpPr>
          <p:spPr>
            <a:xfrm>
              <a:off x="952651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3535F14-8B82-40FF-8386-400FB335FAED}"/>
                </a:ext>
              </a:extLst>
            </p:cNvPr>
            <p:cNvSpPr/>
            <p:nvPr/>
          </p:nvSpPr>
          <p:spPr>
            <a:xfrm>
              <a:off x="981532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250B7618-490F-424E-B5E1-90DBEC1D108A}"/>
                </a:ext>
              </a:extLst>
            </p:cNvPr>
            <p:cNvSpPr/>
            <p:nvPr/>
          </p:nvSpPr>
          <p:spPr>
            <a:xfrm>
              <a:off x="10104147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07BA0769-2367-44BC-88A5-A1B0BA3DA34F}"/>
                </a:ext>
              </a:extLst>
            </p:cNvPr>
            <p:cNvSpPr/>
            <p:nvPr/>
          </p:nvSpPr>
          <p:spPr>
            <a:xfrm>
              <a:off x="1039296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84E8B054-3E12-48D8-9093-F6430120E491}"/>
                </a:ext>
              </a:extLst>
            </p:cNvPr>
            <p:cNvSpPr/>
            <p:nvPr/>
          </p:nvSpPr>
          <p:spPr>
            <a:xfrm>
              <a:off x="1068178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74C43940-B722-4A25-A974-D41C45011267}"/>
                </a:ext>
              </a:extLst>
            </p:cNvPr>
            <p:cNvSpPr/>
            <p:nvPr/>
          </p:nvSpPr>
          <p:spPr>
            <a:xfrm>
              <a:off x="10970602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82A6A333-3B31-4782-8E70-89732C9AA2EC}"/>
                </a:ext>
              </a:extLst>
            </p:cNvPr>
            <p:cNvSpPr/>
            <p:nvPr/>
          </p:nvSpPr>
          <p:spPr>
            <a:xfrm>
              <a:off x="1125941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B0738105-BD8B-47D0-95F0-B9AD0B9EECB3}"/>
                </a:ext>
              </a:extLst>
            </p:cNvPr>
            <p:cNvSpPr/>
            <p:nvPr/>
          </p:nvSpPr>
          <p:spPr>
            <a:xfrm>
              <a:off x="1154823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034BD103-5C22-42ED-AA46-5BE3996F188D}"/>
                </a:ext>
              </a:extLst>
            </p:cNvPr>
            <p:cNvSpPr/>
            <p:nvPr/>
          </p:nvSpPr>
          <p:spPr>
            <a:xfrm>
              <a:off x="1183705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434B908E-ED69-412F-8EA6-377C89C3BB01}"/>
                </a:ext>
              </a:extLst>
            </p:cNvPr>
            <p:cNvSpPr/>
            <p:nvPr/>
          </p:nvSpPr>
          <p:spPr>
            <a:xfrm>
              <a:off x="7996668" y="3834026"/>
              <a:ext cx="2710276" cy="2348265"/>
            </a:xfrm>
            <a:custGeom>
              <a:avLst/>
              <a:gdLst>
                <a:gd name="connsiteX0" fmla="*/ 760126 w 1519542"/>
                <a:gd name="connsiteY0" fmla="*/ 665272 h 1316577"/>
                <a:gd name="connsiteX1" fmla="*/ 1139785 w 1519542"/>
                <a:gd name="connsiteY1" fmla="*/ 0 h 1316577"/>
                <a:gd name="connsiteX2" fmla="*/ 380061 w 1519542"/>
                <a:gd name="connsiteY2" fmla="*/ 0 h 1316577"/>
                <a:gd name="connsiteX3" fmla="*/ 0 w 1519542"/>
                <a:gd name="connsiteY3" fmla="*/ 658287 h 1316577"/>
                <a:gd name="connsiteX4" fmla="*/ 380061 w 1519542"/>
                <a:gd name="connsiteY4" fmla="*/ 1316577 h 1316577"/>
                <a:gd name="connsiteX5" fmla="*/ 1140187 w 1519542"/>
                <a:gd name="connsiteY5" fmla="*/ 1316577 h 1316577"/>
                <a:gd name="connsiteX6" fmla="*/ 1519543 w 1519542"/>
                <a:gd name="connsiteY6" fmla="*/ 659519 h 1316577"/>
                <a:gd name="connsiteX7" fmla="*/ 760126 w 1519542"/>
                <a:gd name="connsiteY7" fmla="*/ 665272 h 13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9542" h="1316577">
                  <a:moveTo>
                    <a:pt x="760126" y="665272"/>
                  </a:moveTo>
                  <a:lnTo>
                    <a:pt x="1139785" y="0"/>
                  </a:lnTo>
                  <a:lnTo>
                    <a:pt x="380061" y="0"/>
                  </a:lnTo>
                  <a:lnTo>
                    <a:pt x="0" y="658287"/>
                  </a:lnTo>
                  <a:lnTo>
                    <a:pt x="380061" y="1316577"/>
                  </a:lnTo>
                  <a:lnTo>
                    <a:pt x="1140187" y="1316577"/>
                  </a:lnTo>
                  <a:lnTo>
                    <a:pt x="1519543" y="659519"/>
                  </a:lnTo>
                  <a:lnTo>
                    <a:pt x="760126" y="665272"/>
                  </a:lnTo>
                  <a:close/>
                </a:path>
              </a:pathLst>
            </a:custGeom>
            <a:solidFill>
              <a:srgbClr val="3F3D5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45A1583D-AAE2-4351-8FAF-F29489E07AF3}"/>
                </a:ext>
              </a:extLst>
            </p:cNvPr>
            <p:cNvSpPr/>
            <p:nvPr/>
          </p:nvSpPr>
          <p:spPr>
            <a:xfrm>
              <a:off x="9520613" y="3734363"/>
              <a:ext cx="1355771" cy="1186587"/>
            </a:xfrm>
            <a:custGeom>
              <a:avLst/>
              <a:gdLst>
                <a:gd name="connsiteX0" fmla="*/ 759417 w 760126"/>
                <a:gd name="connsiteY0" fmla="*/ 659519 h 665271"/>
                <a:gd name="connsiteX1" fmla="*/ 760126 w 760126"/>
                <a:gd name="connsiteY1" fmla="*/ 658287 h 665271"/>
                <a:gd name="connsiteX2" fmla="*/ 380065 w 760126"/>
                <a:gd name="connsiteY2" fmla="*/ 0 h 665271"/>
                <a:gd name="connsiteX3" fmla="*/ 379658 w 760126"/>
                <a:gd name="connsiteY3" fmla="*/ 0 h 665271"/>
                <a:gd name="connsiteX4" fmla="*/ 0 w 760126"/>
                <a:gd name="connsiteY4" fmla="*/ 665272 h 665271"/>
                <a:gd name="connsiteX5" fmla="*/ 759417 w 760126"/>
                <a:gd name="connsiteY5" fmla="*/ 659519 h 6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126" h="665271">
                  <a:moveTo>
                    <a:pt x="759417" y="659519"/>
                  </a:moveTo>
                  <a:lnTo>
                    <a:pt x="760126" y="658287"/>
                  </a:lnTo>
                  <a:lnTo>
                    <a:pt x="380065" y="0"/>
                  </a:lnTo>
                  <a:lnTo>
                    <a:pt x="379658" y="0"/>
                  </a:lnTo>
                  <a:lnTo>
                    <a:pt x="0" y="665272"/>
                  </a:lnTo>
                  <a:lnTo>
                    <a:pt x="759417" y="659519"/>
                  </a:ln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6DA23677-A22F-4AF2-B777-A5AE62CD6C5D}"/>
                </a:ext>
              </a:extLst>
            </p:cNvPr>
            <p:cNvSpPr/>
            <p:nvPr/>
          </p:nvSpPr>
          <p:spPr>
            <a:xfrm>
              <a:off x="10223917" y="3772775"/>
              <a:ext cx="1301523" cy="722305"/>
            </a:xfrm>
            <a:custGeom>
              <a:avLst/>
              <a:gdLst>
                <a:gd name="connsiteX0" fmla="*/ 4918 w 729711"/>
                <a:gd name="connsiteY0" fmla="*/ 404968 h 404967"/>
                <a:gd name="connsiteX1" fmla="*/ 0 w 729711"/>
                <a:gd name="connsiteY1" fmla="*/ 403661 h 404967"/>
                <a:gd name="connsiteX2" fmla="*/ 107306 w 729711"/>
                <a:gd name="connsiteY2" fmla="*/ 0 h 404967"/>
                <a:gd name="connsiteX3" fmla="*/ 729712 w 729711"/>
                <a:gd name="connsiteY3" fmla="*/ 0 h 404967"/>
                <a:gd name="connsiteX4" fmla="*/ 729712 w 729711"/>
                <a:gd name="connsiteY4" fmla="*/ 5088 h 404967"/>
                <a:gd name="connsiteX5" fmla="*/ 111216 w 729711"/>
                <a:gd name="connsiteY5" fmla="*/ 5088 h 404967"/>
                <a:gd name="connsiteX6" fmla="*/ 4918 w 729711"/>
                <a:gd name="connsiteY6" fmla="*/ 404968 h 4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7">
                  <a:moveTo>
                    <a:pt x="4918" y="404968"/>
                  </a:moveTo>
                  <a:lnTo>
                    <a:pt x="0" y="403661"/>
                  </a:lnTo>
                  <a:lnTo>
                    <a:pt x="107306" y="0"/>
                  </a:lnTo>
                  <a:lnTo>
                    <a:pt x="729712" y="0"/>
                  </a:lnTo>
                  <a:lnTo>
                    <a:pt x="729712" y="5088"/>
                  </a:lnTo>
                  <a:lnTo>
                    <a:pt x="111216" y="5088"/>
                  </a:lnTo>
                  <a:lnTo>
                    <a:pt x="4918" y="404968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20ECAFA1-7B0D-4185-B240-873AA6322843}"/>
                </a:ext>
              </a:extLst>
            </p:cNvPr>
            <p:cNvSpPr/>
            <p:nvPr/>
          </p:nvSpPr>
          <p:spPr>
            <a:xfrm>
              <a:off x="11520902" y="3682069"/>
              <a:ext cx="190488" cy="190488"/>
            </a:xfrm>
            <a:custGeom>
              <a:avLst/>
              <a:gdLst>
                <a:gd name="connsiteX0" fmla="*/ 53242 w 106799"/>
                <a:gd name="connsiteY0" fmla="*/ 106682 h 106799"/>
                <a:gd name="connsiteX1" fmla="*/ -157 w 106799"/>
                <a:gd name="connsiteY1" fmla="*/ 53282 h 106799"/>
                <a:gd name="connsiteX2" fmla="*/ 53242 w 106799"/>
                <a:gd name="connsiteY2" fmla="*/ -118 h 106799"/>
                <a:gd name="connsiteX3" fmla="*/ 106642 w 106799"/>
                <a:gd name="connsiteY3" fmla="*/ 53282 h 106799"/>
                <a:gd name="connsiteX4" fmla="*/ 53242 w 106799"/>
                <a:gd name="connsiteY4" fmla="*/ 106682 h 106799"/>
                <a:gd name="connsiteX5" fmla="*/ 53242 w 106799"/>
                <a:gd name="connsiteY5" fmla="*/ 4966 h 106799"/>
                <a:gd name="connsiteX6" fmla="*/ 4931 w 106799"/>
                <a:gd name="connsiteY6" fmla="*/ 53282 h 106799"/>
                <a:gd name="connsiteX7" fmla="*/ 53242 w 106799"/>
                <a:gd name="connsiteY7" fmla="*/ 101593 h 106799"/>
                <a:gd name="connsiteX8" fmla="*/ 101558 w 106799"/>
                <a:gd name="connsiteY8" fmla="*/ 53282 h 106799"/>
                <a:gd name="connsiteX9" fmla="*/ 53242 w 106799"/>
                <a:gd name="connsiteY9" fmla="*/ 49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2" y="106682"/>
                  </a:moveTo>
                  <a:cubicBezTo>
                    <a:pt x="23753" y="106682"/>
                    <a:pt x="-157" y="82771"/>
                    <a:pt x="-157" y="53282"/>
                  </a:cubicBezTo>
                  <a:cubicBezTo>
                    <a:pt x="-157" y="23789"/>
                    <a:pt x="23753" y="-118"/>
                    <a:pt x="53242" y="-118"/>
                  </a:cubicBezTo>
                  <a:cubicBezTo>
                    <a:pt x="82736" y="-118"/>
                    <a:pt x="106642" y="23789"/>
                    <a:pt x="106642" y="53282"/>
                  </a:cubicBezTo>
                  <a:cubicBezTo>
                    <a:pt x="106609" y="82758"/>
                    <a:pt x="82723" y="106644"/>
                    <a:pt x="53242" y="106682"/>
                  </a:cubicBezTo>
                  <a:close/>
                  <a:moveTo>
                    <a:pt x="53242" y="4966"/>
                  </a:moveTo>
                  <a:cubicBezTo>
                    <a:pt x="26559" y="4966"/>
                    <a:pt x="4931" y="26599"/>
                    <a:pt x="4931" y="53282"/>
                  </a:cubicBezTo>
                  <a:cubicBezTo>
                    <a:pt x="4931" y="79961"/>
                    <a:pt x="26559" y="101593"/>
                    <a:pt x="53242" y="101593"/>
                  </a:cubicBezTo>
                  <a:cubicBezTo>
                    <a:pt x="79926" y="101593"/>
                    <a:pt x="101558" y="79965"/>
                    <a:pt x="101558" y="53282"/>
                  </a:cubicBezTo>
                  <a:cubicBezTo>
                    <a:pt x="101529" y="26611"/>
                    <a:pt x="79913" y="4995"/>
                    <a:pt x="53242" y="4966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D7ED9A84-5F7B-454D-88AC-27C29085C0F7}"/>
                </a:ext>
              </a:extLst>
            </p:cNvPr>
            <p:cNvSpPr/>
            <p:nvPr/>
          </p:nvSpPr>
          <p:spPr>
            <a:xfrm>
              <a:off x="11579865" y="3741030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29F46B2D-1B52-4723-A99F-07D2D3A07832}"/>
                </a:ext>
              </a:extLst>
            </p:cNvPr>
            <p:cNvSpPr/>
            <p:nvPr/>
          </p:nvSpPr>
          <p:spPr>
            <a:xfrm>
              <a:off x="7538388" y="5201901"/>
              <a:ext cx="1301523" cy="722298"/>
            </a:xfrm>
            <a:custGeom>
              <a:avLst/>
              <a:gdLst>
                <a:gd name="connsiteX0" fmla="*/ 724793 w 729711"/>
                <a:gd name="connsiteY0" fmla="*/ 0 h 404963"/>
                <a:gd name="connsiteX1" fmla="*/ 729712 w 729711"/>
                <a:gd name="connsiteY1" fmla="*/ 1307 h 404963"/>
                <a:gd name="connsiteX2" fmla="*/ 622406 w 729711"/>
                <a:gd name="connsiteY2" fmla="*/ 404964 h 404963"/>
                <a:gd name="connsiteX3" fmla="*/ 0 w 729711"/>
                <a:gd name="connsiteY3" fmla="*/ 404964 h 404963"/>
                <a:gd name="connsiteX4" fmla="*/ 0 w 729711"/>
                <a:gd name="connsiteY4" fmla="*/ 399879 h 404963"/>
                <a:gd name="connsiteX5" fmla="*/ 618496 w 729711"/>
                <a:gd name="connsiteY5" fmla="*/ 399879 h 404963"/>
                <a:gd name="connsiteX6" fmla="*/ 724793 w 729711"/>
                <a:gd name="connsiteY6" fmla="*/ 0 h 40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3">
                  <a:moveTo>
                    <a:pt x="724793" y="0"/>
                  </a:moveTo>
                  <a:lnTo>
                    <a:pt x="729712" y="1307"/>
                  </a:lnTo>
                  <a:lnTo>
                    <a:pt x="622406" y="404964"/>
                  </a:lnTo>
                  <a:lnTo>
                    <a:pt x="0" y="404964"/>
                  </a:lnTo>
                  <a:lnTo>
                    <a:pt x="0" y="399879"/>
                  </a:lnTo>
                  <a:lnTo>
                    <a:pt x="618496" y="399879"/>
                  </a:lnTo>
                  <a:lnTo>
                    <a:pt x="724793" y="0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3AF09F05-9067-4910-816D-AE1C5B15DCD4}"/>
                </a:ext>
              </a:extLst>
            </p:cNvPr>
            <p:cNvSpPr/>
            <p:nvPr/>
          </p:nvSpPr>
          <p:spPr>
            <a:xfrm>
              <a:off x="7352437" y="5824418"/>
              <a:ext cx="190488" cy="190488"/>
            </a:xfrm>
            <a:custGeom>
              <a:avLst/>
              <a:gdLst>
                <a:gd name="connsiteX0" fmla="*/ 53243 w 106799"/>
                <a:gd name="connsiteY0" fmla="*/ -118 h 106799"/>
                <a:gd name="connsiteX1" fmla="*/ 106642 w 106799"/>
                <a:gd name="connsiteY1" fmla="*/ 53282 h 106799"/>
                <a:gd name="connsiteX2" fmla="*/ 53243 w 106799"/>
                <a:gd name="connsiteY2" fmla="*/ 106682 h 106799"/>
                <a:gd name="connsiteX3" fmla="*/ -157 w 106799"/>
                <a:gd name="connsiteY3" fmla="*/ 53282 h 106799"/>
                <a:gd name="connsiteX4" fmla="*/ 53243 w 106799"/>
                <a:gd name="connsiteY4" fmla="*/ -118 h 106799"/>
                <a:gd name="connsiteX5" fmla="*/ 53243 w 106799"/>
                <a:gd name="connsiteY5" fmla="*/ 101597 h 106799"/>
                <a:gd name="connsiteX6" fmla="*/ 101554 w 106799"/>
                <a:gd name="connsiteY6" fmla="*/ 53282 h 106799"/>
                <a:gd name="connsiteX7" fmla="*/ 53243 w 106799"/>
                <a:gd name="connsiteY7" fmla="*/ 4967 h 106799"/>
                <a:gd name="connsiteX8" fmla="*/ 4927 w 106799"/>
                <a:gd name="connsiteY8" fmla="*/ 53282 h 106799"/>
                <a:gd name="connsiteX9" fmla="*/ 53243 w 106799"/>
                <a:gd name="connsiteY9" fmla="*/ 101597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3" y="-118"/>
                  </a:moveTo>
                  <a:cubicBezTo>
                    <a:pt x="82731" y="-118"/>
                    <a:pt x="106642" y="23789"/>
                    <a:pt x="106642" y="53282"/>
                  </a:cubicBezTo>
                  <a:cubicBezTo>
                    <a:pt x="106642" y="82775"/>
                    <a:pt x="82731" y="106682"/>
                    <a:pt x="53243" y="106682"/>
                  </a:cubicBezTo>
                  <a:cubicBezTo>
                    <a:pt x="23749" y="106682"/>
                    <a:pt x="-157" y="82775"/>
                    <a:pt x="-157" y="53282"/>
                  </a:cubicBezTo>
                  <a:cubicBezTo>
                    <a:pt x="-124" y="23805"/>
                    <a:pt x="23762" y="-85"/>
                    <a:pt x="53243" y="-118"/>
                  </a:cubicBezTo>
                  <a:close/>
                  <a:moveTo>
                    <a:pt x="53243" y="101597"/>
                  </a:moveTo>
                  <a:cubicBezTo>
                    <a:pt x="79926" y="101597"/>
                    <a:pt x="101554" y="79965"/>
                    <a:pt x="101554" y="53282"/>
                  </a:cubicBezTo>
                  <a:cubicBezTo>
                    <a:pt x="101554" y="26599"/>
                    <a:pt x="79926" y="4967"/>
                    <a:pt x="53243" y="4967"/>
                  </a:cubicBezTo>
                  <a:cubicBezTo>
                    <a:pt x="26559" y="4967"/>
                    <a:pt x="4927" y="26599"/>
                    <a:pt x="4927" y="53282"/>
                  </a:cubicBezTo>
                  <a:cubicBezTo>
                    <a:pt x="4956" y="79953"/>
                    <a:pt x="26572" y="101564"/>
                    <a:pt x="53243" y="101597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BFE3AABE-94A9-427F-8C29-954A7432FF97}"/>
                </a:ext>
              </a:extLst>
            </p:cNvPr>
            <p:cNvSpPr/>
            <p:nvPr/>
          </p:nvSpPr>
          <p:spPr>
            <a:xfrm>
              <a:off x="7411395" y="5883386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11382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3BDC28-E90C-49A2-AF51-0EF708CFF575}"/>
              </a:ext>
            </a:extLst>
          </p:cNvPr>
          <p:cNvSpPr/>
          <p:nvPr/>
        </p:nvSpPr>
        <p:spPr>
          <a:xfrm>
            <a:off x="6805486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FEF677B-EBB7-44C4-AE32-A6BBC62CB5FA}"/>
              </a:ext>
            </a:extLst>
          </p:cNvPr>
          <p:cNvCxnSpPr>
            <a:cxnSpLocks/>
          </p:cNvCxnSpPr>
          <p:nvPr/>
        </p:nvCxnSpPr>
        <p:spPr>
          <a:xfrm>
            <a:off x="6220558" y="3444049"/>
            <a:ext cx="584928" cy="4902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4987088" y="3153294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9A28D48-0BCE-4459-B393-DAB27591A298}"/>
              </a:ext>
            </a:extLst>
          </p:cNvPr>
          <p:cNvCxnSpPr>
            <a:cxnSpLocks/>
          </p:cNvCxnSpPr>
          <p:nvPr/>
        </p:nvCxnSpPr>
        <p:spPr>
          <a:xfrm flipV="1">
            <a:off x="6220558" y="4017927"/>
            <a:ext cx="584928" cy="5160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4987088" y="3710593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8074EB8-20B7-40A2-B4AA-D7B0C487F659}"/>
              </a:ext>
            </a:extLst>
          </p:cNvPr>
          <p:cNvCxnSpPr>
            <a:cxnSpLocks/>
          </p:cNvCxnSpPr>
          <p:nvPr/>
        </p:nvCxnSpPr>
        <p:spPr>
          <a:xfrm flipV="1">
            <a:off x="6209238" y="3973228"/>
            <a:ext cx="596248" cy="1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5004999" y="4481736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0" name="Chave Esquerda 29">
            <a:extLst>
              <a:ext uri="{FF2B5EF4-FFF2-40B4-BE49-F238E27FC236}">
                <a16:creationId xmlns:a16="http://schemas.microsoft.com/office/drawing/2014/main" id="{3EDE8E7F-1D2D-478D-AF52-865010624672}"/>
              </a:ext>
            </a:extLst>
          </p:cNvPr>
          <p:cNvSpPr/>
          <p:nvPr/>
        </p:nvSpPr>
        <p:spPr>
          <a:xfrm>
            <a:off x="4488180" y="3017799"/>
            <a:ext cx="364764" cy="2031921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C89594-6D06-4FA4-A3B9-2D220D68D69A}"/>
              </a:ext>
            </a:extLst>
          </p:cNvPr>
          <p:cNvSpPr txBox="1"/>
          <p:nvPr/>
        </p:nvSpPr>
        <p:spPr>
          <a:xfrm flipH="1">
            <a:off x="1400951" y="4323604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brand.color.primary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1400951" y="3849093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BE021FE-FE42-4090-8524-F45B0639F171}"/>
              </a:ext>
            </a:extLst>
          </p:cNvPr>
          <p:cNvSpPr txBox="1"/>
          <p:nvPr/>
        </p:nvSpPr>
        <p:spPr>
          <a:xfrm flipH="1">
            <a:off x="1400952" y="4798115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color.orange.brand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1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3" grpId="0"/>
      <p:bldP spid="28" grpId="0"/>
      <p:bldP spid="30" grpId="0" animBg="1"/>
      <p:bldP spid="31" grpId="0"/>
      <p:bldP spid="32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4B215-A524-4D7D-85F3-E2E546D1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Sobre</a:t>
            </a:r>
            <a:r>
              <a:rPr lang="en-US" sz="4800" dirty="0"/>
              <a:t> </a:t>
            </a:r>
            <a:r>
              <a:rPr lang="en-US" sz="4800" dirty="0" err="1"/>
              <a:t>Mim</a:t>
            </a:r>
            <a:endParaRPr lang="en-US" sz="4800" dirty="0"/>
          </a:p>
        </p:txBody>
      </p:sp>
      <p:pic>
        <p:nvPicPr>
          <p:cNvPr id="4" name="Imagem 3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5CEDAC30-63EE-4579-A3C1-EED3E2A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00"/>
                    </a14:imgEffect>
                    <a14:imgEffect>
                      <a14:brightnessContrast bright="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2529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A435AF-C793-4562-899E-9A7C13929F8A}"/>
              </a:ext>
            </a:extLst>
          </p:cNvPr>
          <p:cNvSpPr txBox="1"/>
          <p:nvPr/>
        </p:nvSpPr>
        <p:spPr>
          <a:xfrm>
            <a:off x="5180719" y="2267421"/>
            <a:ext cx="6035040" cy="36870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Mateus Zocateli – 19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 e scripts .bat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gráfico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Técnico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informática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FATEC-SP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Itaú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Unibanco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01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5373" y="4682734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011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#F75800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615123" y="4664193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247,88,0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7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82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#FF5594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Rosa</a:t>
            </a:r>
          </a:p>
          <a:p>
            <a:pPr algn="ctr"/>
            <a:r>
              <a:rPr lang="pt-BR" dirty="0" err="1"/>
              <a:t>Iti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8793" y="4664193"/>
            <a:ext cx="140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255,85,148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659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AD326C-6FF5-4E37-9CF8-9C3716428FFA}"/>
              </a:ext>
            </a:extLst>
          </p:cNvPr>
          <p:cNvSpPr txBox="1"/>
          <p:nvPr/>
        </p:nvSpPr>
        <p:spPr>
          <a:xfrm>
            <a:off x="1802975" y="2780773"/>
            <a:ext cx="202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50057"/>
                </a:solidFill>
              </a:rPr>
              <a:t>Design System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A2EE7FA-CFAE-4BB0-A2AE-98587B197D36}"/>
              </a:ext>
            </a:extLst>
          </p:cNvPr>
          <p:cNvSpPr/>
          <p:nvPr/>
        </p:nvSpPr>
        <p:spPr>
          <a:xfrm>
            <a:off x="4055134" y="949051"/>
            <a:ext cx="5296037" cy="5296037"/>
          </a:xfrm>
          <a:prstGeom prst="ellipse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BDC7925-B7DE-4F12-B6A8-1426D05721A6}"/>
              </a:ext>
            </a:extLst>
          </p:cNvPr>
          <p:cNvSpPr/>
          <p:nvPr/>
        </p:nvSpPr>
        <p:spPr>
          <a:xfrm>
            <a:off x="4465547" y="1755003"/>
            <a:ext cx="4475207" cy="4475207"/>
          </a:xfrm>
          <a:prstGeom prst="ellipse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C598D69-A6AB-460B-B227-D2028C5379E7}"/>
              </a:ext>
            </a:extLst>
          </p:cNvPr>
          <p:cNvSpPr/>
          <p:nvPr/>
        </p:nvSpPr>
        <p:spPr>
          <a:xfrm>
            <a:off x="4870993" y="2573405"/>
            <a:ext cx="3664308" cy="3664308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7C85DEF-8628-49B5-9D41-549DC6D68BF1}"/>
              </a:ext>
            </a:extLst>
          </p:cNvPr>
          <p:cNvSpPr txBox="1"/>
          <p:nvPr/>
        </p:nvSpPr>
        <p:spPr>
          <a:xfrm>
            <a:off x="2034789" y="3595330"/>
            <a:ext cx="2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C63FF"/>
                </a:solidFill>
              </a:rPr>
              <a:t>Comportamento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692E270-1C25-4536-8358-825E09A7CA8D}"/>
              </a:ext>
            </a:extLst>
          </p:cNvPr>
          <p:cNvSpPr txBox="1"/>
          <p:nvPr/>
        </p:nvSpPr>
        <p:spPr>
          <a:xfrm>
            <a:off x="2452806" y="4320825"/>
            <a:ext cx="17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9900"/>
                </a:solidFill>
              </a:rPr>
              <a:t>Componentes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BD3E7D3-055B-4B6B-8FDF-6AE5EB35B72B}"/>
              </a:ext>
            </a:extLst>
          </p:cNvPr>
          <p:cNvSpPr txBox="1"/>
          <p:nvPr/>
        </p:nvSpPr>
        <p:spPr>
          <a:xfrm>
            <a:off x="3164201" y="5033151"/>
            <a:ext cx="136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B050"/>
                </a:solidFill>
              </a:rPr>
              <a:t>Style</a:t>
            </a:r>
            <a:r>
              <a:rPr lang="pt-BR" sz="1600" b="1" dirty="0">
                <a:solidFill>
                  <a:srgbClr val="00B050"/>
                </a:solidFill>
              </a:rPr>
              <a:t> </a:t>
            </a:r>
            <a:r>
              <a:rPr lang="pt-BR" sz="1600" b="1" dirty="0" err="1">
                <a:solidFill>
                  <a:srgbClr val="00B050"/>
                </a:solidFill>
              </a:rPr>
              <a:t>Guide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BF7FAF9-95F0-492D-8FE0-B9071C79D4B9}"/>
              </a:ext>
            </a:extLst>
          </p:cNvPr>
          <p:cNvSpPr/>
          <p:nvPr/>
        </p:nvSpPr>
        <p:spPr>
          <a:xfrm>
            <a:off x="5387815" y="3597069"/>
            <a:ext cx="2630667" cy="26306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CACA043-52D2-426C-9FB0-1202CB6A640C}"/>
              </a:ext>
            </a:extLst>
          </p:cNvPr>
          <p:cNvSpPr/>
          <p:nvPr/>
        </p:nvSpPr>
        <p:spPr>
          <a:xfrm>
            <a:off x="5779359" y="4380159"/>
            <a:ext cx="1847577" cy="18475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6D4A86F-FFB7-4693-8749-D9C6D05CC972}"/>
              </a:ext>
            </a:extLst>
          </p:cNvPr>
          <p:cNvSpPr txBox="1"/>
          <p:nvPr/>
        </p:nvSpPr>
        <p:spPr>
          <a:xfrm>
            <a:off x="3955370" y="5681926"/>
            <a:ext cx="121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640828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020929C-84FA-4CC8-B471-E1F8736242CA}"/>
              </a:ext>
            </a:extLst>
          </p:cNvPr>
          <p:cNvSpPr/>
          <p:nvPr/>
        </p:nvSpPr>
        <p:spPr>
          <a:xfrm>
            <a:off x="3637284" y="5043488"/>
            <a:ext cx="4917432" cy="1009422"/>
          </a:xfrm>
          <a:prstGeom prst="rect">
            <a:avLst/>
          </a:prstGeom>
          <a:solidFill>
            <a:srgbClr val="FF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6C2233-E8C0-4B14-A51B-CC4F9F5B9353}"/>
              </a:ext>
            </a:extLst>
          </p:cNvPr>
          <p:cNvSpPr/>
          <p:nvPr/>
        </p:nvSpPr>
        <p:spPr>
          <a:xfrm>
            <a:off x="3637284" y="3390885"/>
            <a:ext cx="4917432" cy="164784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AAC4404-6E6F-435B-B4A9-1A76AFA0C139}"/>
              </a:ext>
            </a:extLst>
          </p:cNvPr>
          <p:cNvSpPr/>
          <p:nvPr/>
        </p:nvSpPr>
        <p:spPr>
          <a:xfrm>
            <a:off x="3637284" y="1054101"/>
            <a:ext cx="4917432" cy="2336784"/>
          </a:xfrm>
          <a:prstGeom prst="rect">
            <a:avLst/>
          </a:prstGeom>
          <a:solidFill>
            <a:srgbClr val="FFC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0A07075-AC77-49B4-9CBD-EF4A478F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8" y="1210894"/>
            <a:ext cx="4917432" cy="48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93A1-98A5-4387-A8C2-2263159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Dictionary</a:t>
            </a:r>
            <a:endParaRPr lang="pt-BR" dirty="0"/>
          </a:p>
        </p:txBody>
      </p:sp>
      <p:pic>
        <p:nvPicPr>
          <p:cNvPr id="5" name="Imagem 4" descr="Forma, Ícone&#10;&#10;Descrição gerada automaticamente">
            <a:extLst>
              <a:ext uri="{FF2B5EF4-FFF2-40B4-BE49-F238E27FC236}">
                <a16:creationId xmlns:a16="http://schemas.microsoft.com/office/drawing/2014/main" id="{883E9ECD-40D4-4B2B-A512-75D6A95F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29" y="2201185"/>
            <a:ext cx="3945835" cy="39458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3D71B6-2619-47CF-AC27-D9B3F63506F3}"/>
              </a:ext>
            </a:extLst>
          </p:cNvPr>
          <p:cNvSpPr txBox="1"/>
          <p:nvPr/>
        </p:nvSpPr>
        <p:spPr>
          <a:xfrm>
            <a:off x="1097280" y="2201185"/>
            <a:ext cx="4456669" cy="3616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Criado pela </a:t>
            </a:r>
            <a:r>
              <a:rPr lang="pt-BR" sz="2000" dirty="0" err="1"/>
              <a:t>Amazon</a:t>
            </a:r>
            <a:endParaRPr lang="pt-B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Instalado via NPM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CLI ou Node-module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Folhas de estilo a partir de JSON</a:t>
            </a:r>
          </a:p>
        </p:txBody>
      </p:sp>
    </p:spTree>
    <p:extLst>
      <p:ext uri="{BB962C8B-B14F-4D97-AF65-F5344CB8AC3E}">
        <p14:creationId xmlns:p14="http://schemas.microsoft.com/office/powerpoint/2010/main" val="3532734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9100FC6-5645-4BE7-A4C8-D9F1F34D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979999"/>
            <a:ext cx="7445961" cy="5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2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Primeiros passos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B2A40130-372C-489C-9E43-751AEC45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"/>
          <a:stretch/>
        </p:blipFill>
        <p:spPr>
          <a:xfrm>
            <a:off x="547766" y="1915465"/>
            <a:ext cx="10331432" cy="103958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08CA4DF-7BB6-4275-AE49-2D7CCF00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4105000"/>
            <a:ext cx="10331432" cy="9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CTI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4311285-4901-4B86-82FE-E4FD3F47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29" y="1071561"/>
            <a:ext cx="7534689" cy="49944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91E91E-AC52-409D-B9DB-70E40D4135DC}"/>
              </a:ext>
            </a:extLst>
          </p:cNvPr>
          <p:cNvSpPr txBox="1"/>
          <p:nvPr/>
        </p:nvSpPr>
        <p:spPr>
          <a:xfrm>
            <a:off x="2182882" y="116619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67E1C6-E951-4CD3-A09F-ABA380E538F9}"/>
              </a:ext>
            </a:extLst>
          </p:cNvPr>
          <p:cNvSpPr txBox="1"/>
          <p:nvPr/>
        </p:nvSpPr>
        <p:spPr>
          <a:xfrm>
            <a:off x="2197753" y="2219740"/>
            <a:ext cx="4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EAAE07-0ED1-4757-9723-B1E4BA9A4363}"/>
              </a:ext>
            </a:extLst>
          </p:cNvPr>
          <p:cNvSpPr txBox="1"/>
          <p:nvPr/>
        </p:nvSpPr>
        <p:spPr>
          <a:xfrm>
            <a:off x="2252851" y="3343960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94582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Configurações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114B975B-033C-4167-ACC9-5DD53FA4E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03" y="1006420"/>
            <a:ext cx="6980558" cy="519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6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Padrões de Desenvolvimento</a:t>
            </a:r>
          </a:p>
        </p:txBody>
      </p:sp>
      <p:grpSp>
        <p:nvGrpSpPr>
          <p:cNvPr id="138" name="Gráfico 136">
            <a:extLst>
              <a:ext uri="{FF2B5EF4-FFF2-40B4-BE49-F238E27FC236}">
                <a16:creationId xmlns:a16="http://schemas.microsoft.com/office/drawing/2014/main" id="{3C54F341-EFB8-40C7-BD10-A4EFD1469B3C}"/>
              </a:ext>
            </a:extLst>
          </p:cNvPr>
          <p:cNvGrpSpPr/>
          <p:nvPr/>
        </p:nvGrpSpPr>
        <p:grpSpPr>
          <a:xfrm>
            <a:off x="8165791" y="2199860"/>
            <a:ext cx="3558157" cy="3936558"/>
            <a:chOff x="1352550" y="219055"/>
            <a:chExt cx="5719886" cy="6328182"/>
          </a:xfrm>
        </p:grpSpPr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110B006B-A045-42A9-9CD3-B1A713735608}"/>
                </a:ext>
              </a:extLst>
            </p:cNvPr>
            <p:cNvSpPr/>
            <p:nvPr/>
          </p:nvSpPr>
          <p:spPr>
            <a:xfrm>
              <a:off x="1352550" y="3900716"/>
              <a:ext cx="2646521" cy="2646521"/>
            </a:xfrm>
            <a:custGeom>
              <a:avLst/>
              <a:gdLst>
                <a:gd name="connsiteX0" fmla="*/ 2646521 w 2646521"/>
                <a:gd name="connsiteY0" fmla="*/ 1323260 h 2646521"/>
                <a:gd name="connsiteX1" fmla="*/ 1323261 w 2646521"/>
                <a:gd name="connsiteY1" fmla="*/ 2646521 h 2646521"/>
                <a:gd name="connsiteX2" fmla="*/ 0 w 2646521"/>
                <a:gd name="connsiteY2" fmla="*/ 1323260 h 2646521"/>
                <a:gd name="connsiteX3" fmla="*/ 1323261 w 2646521"/>
                <a:gd name="connsiteY3" fmla="*/ 0 h 2646521"/>
                <a:gd name="connsiteX4" fmla="*/ 2646521 w 2646521"/>
                <a:gd name="connsiteY4" fmla="*/ 1323260 h 2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521" h="2646521">
                  <a:moveTo>
                    <a:pt x="2646521" y="1323260"/>
                  </a:moveTo>
                  <a:cubicBezTo>
                    <a:pt x="2646521" y="2054077"/>
                    <a:pt x="2054077" y="2646521"/>
                    <a:pt x="1323261" y="2646521"/>
                  </a:cubicBezTo>
                  <a:cubicBezTo>
                    <a:pt x="592444" y="2646521"/>
                    <a:pt x="0" y="2054077"/>
                    <a:pt x="0" y="1323260"/>
                  </a:cubicBezTo>
                  <a:cubicBezTo>
                    <a:pt x="0" y="592444"/>
                    <a:pt x="592444" y="0"/>
                    <a:pt x="1323261" y="0"/>
                  </a:cubicBezTo>
                  <a:cubicBezTo>
                    <a:pt x="2054077" y="0"/>
                    <a:pt x="2646521" y="592444"/>
                    <a:pt x="2646521" y="1323260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F639637C-F981-4F26-BD0E-C082B631B3DD}"/>
                </a:ext>
              </a:extLst>
            </p:cNvPr>
            <p:cNvSpPr/>
            <p:nvPr/>
          </p:nvSpPr>
          <p:spPr>
            <a:xfrm>
              <a:off x="1480585" y="219055"/>
              <a:ext cx="5591851" cy="5591861"/>
            </a:xfrm>
            <a:custGeom>
              <a:avLst/>
              <a:gdLst>
                <a:gd name="connsiteX0" fmla="*/ 2795838 w 5591851"/>
                <a:gd name="connsiteY0" fmla="*/ 5591739 h 5591861"/>
                <a:gd name="connsiteX1" fmla="*/ -102 w 5591851"/>
                <a:gd name="connsiteY1" fmla="*/ 2795827 h 5591861"/>
                <a:gd name="connsiteX2" fmla="*/ 2795819 w 5591851"/>
                <a:gd name="connsiteY2" fmla="*/ -113 h 5591861"/>
                <a:gd name="connsiteX3" fmla="*/ 5591750 w 5591851"/>
                <a:gd name="connsiteY3" fmla="*/ 2795808 h 5591861"/>
                <a:gd name="connsiteX4" fmla="*/ 4772838 w 5591851"/>
                <a:gd name="connsiteY4" fmla="*/ 4772826 h 5591861"/>
                <a:gd name="connsiteX5" fmla="*/ 2795838 w 5591851"/>
                <a:gd name="connsiteY5" fmla="*/ 5591739 h 5591861"/>
                <a:gd name="connsiteX6" fmla="*/ 2795838 w 5591851"/>
                <a:gd name="connsiteY6" fmla="*/ 21242 h 5591861"/>
                <a:gd name="connsiteX7" fmla="*/ 21263 w 5591851"/>
                <a:gd name="connsiteY7" fmla="*/ 2795818 h 5591861"/>
                <a:gd name="connsiteX8" fmla="*/ 2795838 w 5591851"/>
                <a:gd name="connsiteY8" fmla="*/ 5570393 h 5591861"/>
                <a:gd name="connsiteX9" fmla="*/ 5570404 w 5591851"/>
                <a:gd name="connsiteY9" fmla="*/ 2795818 h 5591861"/>
                <a:gd name="connsiteX10" fmla="*/ 2795838 w 5591851"/>
                <a:gd name="connsiteY10" fmla="*/ 21242 h 559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1851" h="5591861">
                  <a:moveTo>
                    <a:pt x="2795838" y="5591739"/>
                  </a:moveTo>
                  <a:cubicBezTo>
                    <a:pt x="1251693" y="5591739"/>
                    <a:pt x="-92" y="4339973"/>
                    <a:pt x="-102" y="2795827"/>
                  </a:cubicBezTo>
                  <a:cubicBezTo>
                    <a:pt x="-102" y="1251682"/>
                    <a:pt x="1251674" y="-103"/>
                    <a:pt x="2795819" y="-113"/>
                  </a:cubicBezTo>
                  <a:cubicBezTo>
                    <a:pt x="4339964" y="-113"/>
                    <a:pt x="5591740" y="1251663"/>
                    <a:pt x="5591750" y="2795808"/>
                  </a:cubicBezTo>
                  <a:cubicBezTo>
                    <a:pt x="5591750" y="3537329"/>
                    <a:pt x="5297179" y="4248494"/>
                    <a:pt x="4772838" y="4772826"/>
                  </a:cubicBezTo>
                  <a:cubicBezTo>
                    <a:pt x="4249658" y="5298883"/>
                    <a:pt x="3537759" y="5593758"/>
                    <a:pt x="2795838" y="5591739"/>
                  </a:cubicBezTo>
                  <a:close/>
                  <a:moveTo>
                    <a:pt x="2795838" y="21242"/>
                  </a:moveTo>
                  <a:cubicBezTo>
                    <a:pt x="1265932" y="21242"/>
                    <a:pt x="21263" y="1265912"/>
                    <a:pt x="21263" y="2795818"/>
                  </a:cubicBezTo>
                  <a:cubicBezTo>
                    <a:pt x="21263" y="4325723"/>
                    <a:pt x="1265932" y="5570393"/>
                    <a:pt x="2795838" y="5570393"/>
                  </a:cubicBezTo>
                  <a:cubicBezTo>
                    <a:pt x="4325734" y="5570393"/>
                    <a:pt x="5570404" y="4325723"/>
                    <a:pt x="5570404" y="2795818"/>
                  </a:cubicBezTo>
                  <a:cubicBezTo>
                    <a:pt x="5570404" y="1265912"/>
                    <a:pt x="4325734" y="21242"/>
                    <a:pt x="2795838" y="21242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A5CDC03F-5A43-4BA7-82C5-466DA25D8B81}"/>
                </a:ext>
              </a:extLst>
            </p:cNvPr>
            <p:cNvSpPr/>
            <p:nvPr/>
          </p:nvSpPr>
          <p:spPr>
            <a:xfrm>
              <a:off x="2819866" y="1362551"/>
              <a:ext cx="2913306" cy="3304879"/>
            </a:xfrm>
            <a:custGeom>
              <a:avLst/>
              <a:gdLst>
                <a:gd name="connsiteX0" fmla="*/ 2913307 w 2913306"/>
                <a:gd name="connsiteY0" fmla="*/ 2537393 h 3304879"/>
                <a:gd name="connsiteX1" fmla="*/ 2912993 w 2913306"/>
                <a:gd name="connsiteY1" fmla="*/ 2537555 h 3304879"/>
                <a:gd name="connsiteX2" fmla="*/ 1534973 w 2913306"/>
                <a:gd name="connsiteY2" fmla="*/ 3304880 h 3304879"/>
                <a:gd name="connsiteX3" fmla="*/ 26003 w 2913306"/>
                <a:gd name="connsiteY3" fmla="*/ 2550395 h 3304879"/>
                <a:gd name="connsiteX4" fmla="*/ 0 w 2913306"/>
                <a:gd name="connsiteY4" fmla="*/ 2537393 h 3304879"/>
                <a:gd name="connsiteX5" fmla="*/ 78315 w 2913306"/>
                <a:gd name="connsiteY5" fmla="*/ 971102 h 3304879"/>
                <a:gd name="connsiteX6" fmla="*/ 1440990 w 2913306"/>
                <a:gd name="connsiteY6" fmla="*/ 0 h 3304879"/>
                <a:gd name="connsiteX7" fmla="*/ 1456030 w 2913306"/>
                <a:gd name="connsiteY7" fmla="*/ 9401 h 3304879"/>
                <a:gd name="connsiteX8" fmla="*/ 2866320 w 2913306"/>
                <a:gd name="connsiteY8" fmla="*/ 892788 h 3304879"/>
                <a:gd name="connsiteX9" fmla="*/ 2913307 w 2913306"/>
                <a:gd name="connsiteY9" fmla="*/ 2537393 h 330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3306" h="3304879">
                  <a:moveTo>
                    <a:pt x="2913307" y="2537393"/>
                  </a:moveTo>
                  <a:lnTo>
                    <a:pt x="2912993" y="2537555"/>
                  </a:lnTo>
                  <a:lnTo>
                    <a:pt x="1534973" y="3304880"/>
                  </a:lnTo>
                  <a:lnTo>
                    <a:pt x="26003" y="2550395"/>
                  </a:lnTo>
                  <a:lnTo>
                    <a:pt x="0" y="2537393"/>
                  </a:lnTo>
                  <a:lnTo>
                    <a:pt x="78315" y="971102"/>
                  </a:lnTo>
                  <a:lnTo>
                    <a:pt x="1440990" y="0"/>
                  </a:lnTo>
                  <a:lnTo>
                    <a:pt x="1456030" y="9401"/>
                  </a:lnTo>
                  <a:lnTo>
                    <a:pt x="2866320" y="892788"/>
                  </a:lnTo>
                  <a:lnTo>
                    <a:pt x="2913307" y="2537393"/>
                  </a:lnTo>
                  <a:close/>
                </a:path>
              </a:pathLst>
            </a:custGeom>
            <a:solidFill>
              <a:srgbClr val="F500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F01F7F61-53F0-496A-81F5-96AE6D4A44BC}"/>
                </a:ext>
              </a:extLst>
            </p:cNvPr>
            <p:cNvSpPr/>
            <p:nvPr/>
          </p:nvSpPr>
          <p:spPr>
            <a:xfrm>
              <a:off x="2845870" y="2975838"/>
              <a:ext cx="2886989" cy="1691592"/>
            </a:xfrm>
            <a:custGeom>
              <a:avLst/>
              <a:gdLst>
                <a:gd name="connsiteX0" fmla="*/ 2886989 w 2886989"/>
                <a:gd name="connsiteY0" fmla="*/ 924268 h 1691592"/>
                <a:gd name="connsiteX1" fmla="*/ 1508969 w 2886989"/>
                <a:gd name="connsiteY1" fmla="*/ 1691592 h 1691592"/>
                <a:gd name="connsiteX2" fmla="*/ 0 w 2886989"/>
                <a:gd name="connsiteY2" fmla="*/ 937108 h 1691592"/>
                <a:gd name="connsiteX3" fmla="*/ 1336672 w 2886989"/>
                <a:gd name="connsiteY3" fmla="*/ 0 h 1691592"/>
                <a:gd name="connsiteX4" fmla="*/ 2886989 w 2886989"/>
                <a:gd name="connsiteY4" fmla="*/ 924268 h 169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989" h="1691592">
                  <a:moveTo>
                    <a:pt x="2886989" y="924268"/>
                  </a:moveTo>
                  <a:lnTo>
                    <a:pt x="1508969" y="1691592"/>
                  </a:lnTo>
                  <a:lnTo>
                    <a:pt x="0" y="937108"/>
                  </a:lnTo>
                  <a:lnTo>
                    <a:pt x="1336672" y="0"/>
                  </a:lnTo>
                  <a:lnTo>
                    <a:pt x="2886989" y="924268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D6FEC252-119E-4CCA-AF33-17DD1B166FC2}"/>
                </a:ext>
              </a:extLst>
            </p:cNvPr>
            <p:cNvSpPr/>
            <p:nvPr/>
          </p:nvSpPr>
          <p:spPr>
            <a:xfrm>
              <a:off x="4182541" y="1371952"/>
              <a:ext cx="1550631" cy="2527992"/>
            </a:xfrm>
            <a:custGeom>
              <a:avLst/>
              <a:gdLst>
                <a:gd name="connsiteX0" fmla="*/ 1550632 w 1550631"/>
                <a:gd name="connsiteY0" fmla="*/ 2527992 h 2527992"/>
                <a:gd name="connsiteX1" fmla="*/ 0 w 1550631"/>
                <a:gd name="connsiteY1" fmla="*/ 1603886 h 2527992"/>
                <a:gd name="connsiteX2" fmla="*/ 93354 w 1550631"/>
                <a:gd name="connsiteY2" fmla="*/ 0 h 2527992"/>
                <a:gd name="connsiteX3" fmla="*/ 1503645 w 1550631"/>
                <a:gd name="connsiteY3" fmla="*/ 883387 h 2527992"/>
                <a:gd name="connsiteX4" fmla="*/ 1550632 w 1550631"/>
                <a:gd name="connsiteY4" fmla="*/ 2527992 h 25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631" h="2527992">
                  <a:moveTo>
                    <a:pt x="1550632" y="2527992"/>
                  </a:moveTo>
                  <a:lnTo>
                    <a:pt x="0" y="1603886"/>
                  </a:lnTo>
                  <a:lnTo>
                    <a:pt x="93354" y="0"/>
                  </a:lnTo>
                  <a:lnTo>
                    <a:pt x="1503645" y="883387"/>
                  </a:lnTo>
                  <a:lnTo>
                    <a:pt x="1550632" y="25279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F8BB3D7E-6EC1-4F10-8522-621089189D5C}"/>
                </a:ext>
              </a:extLst>
            </p:cNvPr>
            <p:cNvSpPr/>
            <p:nvPr/>
          </p:nvSpPr>
          <p:spPr>
            <a:xfrm>
              <a:off x="2870463" y="1833562"/>
              <a:ext cx="2833430" cy="983408"/>
            </a:xfrm>
            <a:custGeom>
              <a:avLst/>
              <a:gdLst>
                <a:gd name="connsiteX0" fmla="*/ 7658 w 2833430"/>
                <a:gd name="connsiteY0" fmla="*/ 983409 h 983408"/>
                <a:gd name="connsiteX1" fmla="*/ 0 w 2833430"/>
                <a:gd name="connsiteY1" fmla="*/ 972569 h 983408"/>
                <a:gd name="connsiteX2" fmla="*/ 1377887 w 2833430"/>
                <a:gd name="connsiteY2" fmla="*/ 0 h 983408"/>
                <a:gd name="connsiteX3" fmla="*/ 2833431 w 2833430"/>
                <a:gd name="connsiteY3" fmla="*/ 912581 h 983408"/>
                <a:gd name="connsiteX4" fmla="*/ 2826382 w 2833430"/>
                <a:gd name="connsiteY4" fmla="*/ 923830 h 983408"/>
                <a:gd name="connsiteX5" fmla="*/ 1378315 w 2833430"/>
                <a:gd name="connsiteY5" fmla="*/ 15935 h 983408"/>
                <a:gd name="connsiteX6" fmla="*/ 7658 w 2833430"/>
                <a:gd name="connsiteY6" fmla="*/ 983409 h 98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30" h="983408">
                  <a:moveTo>
                    <a:pt x="7658" y="983409"/>
                  </a:moveTo>
                  <a:lnTo>
                    <a:pt x="0" y="972569"/>
                  </a:lnTo>
                  <a:lnTo>
                    <a:pt x="1377887" y="0"/>
                  </a:lnTo>
                  <a:lnTo>
                    <a:pt x="2833431" y="912581"/>
                  </a:lnTo>
                  <a:lnTo>
                    <a:pt x="2826382" y="923830"/>
                  </a:lnTo>
                  <a:lnTo>
                    <a:pt x="1378315" y="15935"/>
                  </a:lnTo>
                  <a:lnTo>
                    <a:pt x="7658" y="9834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D8365E81-E37E-4648-A56E-ED85E916CB47}"/>
                </a:ext>
              </a:extLst>
            </p:cNvPr>
            <p:cNvSpPr/>
            <p:nvPr/>
          </p:nvSpPr>
          <p:spPr>
            <a:xfrm>
              <a:off x="2843964" y="2407377"/>
              <a:ext cx="2861157" cy="941708"/>
            </a:xfrm>
            <a:custGeom>
              <a:avLst/>
              <a:gdLst>
                <a:gd name="connsiteX0" fmla="*/ 7449 w 2861157"/>
                <a:gd name="connsiteY0" fmla="*/ 941708 h 941708"/>
                <a:gd name="connsiteX1" fmla="*/ 0 w 2861157"/>
                <a:gd name="connsiteY1" fmla="*/ 930736 h 941708"/>
                <a:gd name="connsiteX2" fmla="*/ 1370895 w 2861157"/>
                <a:gd name="connsiteY2" fmla="*/ 0 h 941708"/>
                <a:gd name="connsiteX3" fmla="*/ 1374486 w 2861157"/>
                <a:gd name="connsiteY3" fmla="*/ 2038 h 941708"/>
                <a:gd name="connsiteX4" fmla="*/ 2861158 w 2861157"/>
                <a:gd name="connsiteY4" fmla="*/ 844620 h 941708"/>
                <a:gd name="connsiteX5" fmla="*/ 2854605 w 2861157"/>
                <a:gd name="connsiteY5" fmla="*/ 856164 h 941708"/>
                <a:gd name="connsiteX6" fmla="*/ 1371524 w 2861157"/>
                <a:gd name="connsiteY6" fmla="*/ 15612 h 941708"/>
                <a:gd name="connsiteX7" fmla="*/ 7449 w 2861157"/>
                <a:gd name="connsiteY7" fmla="*/ 941708 h 94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1157" h="941708">
                  <a:moveTo>
                    <a:pt x="7449" y="941708"/>
                  </a:moveTo>
                  <a:lnTo>
                    <a:pt x="0" y="930736"/>
                  </a:lnTo>
                  <a:lnTo>
                    <a:pt x="1370895" y="0"/>
                  </a:lnTo>
                  <a:lnTo>
                    <a:pt x="1374486" y="2038"/>
                  </a:lnTo>
                  <a:lnTo>
                    <a:pt x="2861158" y="844620"/>
                  </a:lnTo>
                  <a:lnTo>
                    <a:pt x="2854605" y="856164"/>
                  </a:lnTo>
                  <a:lnTo>
                    <a:pt x="1371524" y="15612"/>
                  </a:lnTo>
                  <a:lnTo>
                    <a:pt x="7449" y="94170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A5DB86BF-2DB8-4B62-BA49-1110AA576513}"/>
                </a:ext>
              </a:extLst>
            </p:cNvPr>
            <p:cNvSpPr/>
            <p:nvPr/>
          </p:nvSpPr>
          <p:spPr>
            <a:xfrm>
              <a:off x="3367487" y="1672532"/>
              <a:ext cx="1394898" cy="2508608"/>
            </a:xfrm>
            <a:custGeom>
              <a:avLst/>
              <a:gdLst>
                <a:gd name="connsiteX0" fmla="*/ 6991 w 1394898"/>
                <a:gd name="connsiteY0" fmla="*/ 2508609 h 2508608"/>
                <a:gd name="connsiteX1" fmla="*/ 0 w 1394898"/>
                <a:gd name="connsiteY1" fmla="*/ 2497331 h 2508608"/>
                <a:gd name="connsiteX2" fmla="*/ 1381630 w 1394898"/>
                <a:gd name="connsiteY2" fmla="*/ 1641215 h 2508608"/>
                <a:gd name="connsiteX3" fmla="*/ 1381630 w 1394898"/>
                <a:gd name="connsiteY3" fmla="*/ 0 h 2508608"/>
                <a:gd name="connsiteX4" fmla="*/ 1394898 w 1394898"/>
                <a:gd name="connsiteY4" fmla="*/ 0 h 2508608"/>
                <a:gd name="connsiteX5" fmla="*/ 1394898 w 1394898"/>
                <a:gd name="connsiteY5" fmla="*/ 1648606 h 2508608"/>
                <a:gd name="connsiteX6" fmla="*/ 6991 w 1394898"/>
                <a:gd name="connsiteY6" fmla="*/ 2508609 h 250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4898" h="2508608">
                  <a:moveTo>
                    <a:pt x="6991" y="2508609"/>
                  </a:moveTo>
                  <a:lnTo>
                    <a:pt x="0" y="2497331"/>
                  </a:lnTo>
                  <a:lnTo>
                    <a:pt x="1381630" y="1641215"/>
                  </a:lnTo>
                  <a:lnTo>
                    <a:pt x="1381630" y="0"/>
                  </a:lnTo>
                  <a:lnTo>
                    <a:pt x="1394898" y="0"/>
                  </a:lnTo>
                  <a:lnTo>
                    <a:pt x="1394898" y="1648606"/>
                  </a:lnTo>
                  <a:lnTo>
                    <a:pt x="6991" y="25086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DBDBA86-9FB1-400B-82A6-B2071A8390F1}"/>
                </a:ext>
              </a:extLst>
            </p:cNvPr>
            <p:cNvSpPr/>
            <p:nvPr/>
          </p:nvSpPr>
          <p:spPr>
            <a:xfrm>
              <a:off x="3909717" y="1980047"/>
              <a:ext cx="1343615" cy="2472204"/>
            </a:xfrm>
            <a:custGeom>
              <a:avLst/>
              <a:gdLst>
                <a:gd name="connsiteX0" fmla="*/ 7049 w 1343615"/>
                <a:gd name="connsiteY0" fmla="*/ 2472204 h 2472204"/>
                <a:gd name="connsiteX1" fmla="*/ 0 w 1343615"/>
                <a:gd name="connsiteY1" fmla="*/ 2460965 h 2472204"/>
                <a:gd name="connsiteX2" fmla="*/ 1330347 w 1343615"/>
                <a:gd name="connsiteY2" fmla="*/ 1626546 h 2472204"/>
                <a:gd name="connsiteX3" fmla="*/ 1330347 w 1343615"/>
                <a:gd name="connsiteY3" fmla="*/ 0 h 2472204"/>
                <a:gd name="connsiteX4" fmla="*/ 1343616 w 1343615"/>
                <a:gd name="connsiteY4" fmla="*/ 0 h 2472204"/>
                <a:gd name="connsiteX5" fmla="*/ 1343616 w 1343615"/>
                <a:gd name="connsiteY5" fmla="*/ 1633890 h 2472204"/>
                <a:gd name="connsiteX6" fmla="*/ 7049 w 1343615"/>
                <a:gd name="connsiteY6" fmla="*/ 2472204 h 24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615" h="2472204">
                  <a:moveTo>
                    <a:pt x="7049" y="2472204"/>
                  </a:moveTo>
                  <a:lnTo>
                    <a:pt x="0" y="2460965"/>
                  </a:lnTo>
                  <a:lnTo>
                    <a:pt x="1330347" y="1626546"/>
                  </a:lnTo>
                  <a:lnTo>
                    <a:pt x="1330347" y="0"/>
                  </a:lnTo>
                  <a:lnTo>
                    <a:pt x="1343616" y="0"/>
                  </a:lnTo>
                  <a:lnTo>
                    <a:pt x="1343616" y="1633890"/>
                  </a:lnTo>
                  <a:lnTo>
                    <a:pt x="7049" y="247220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4E37859A-1FC5-4947-B228-6B2C9F04825D}"/>
                </a:ext>
              </a:extLst>
            </p:cNvPr>
            <p:cNvSpPr/>
            <p:nvPr/>
          </p:nvSpPr>
          <p:spPr>
            <a:xfrm>
              <a:off x="3687851" y="1707651"/>
              <a:ext cx="1553651" cy="2473651"/>
            </a:xfrm>
            <a:custGeom>
              <a:avLst/>
              <a:gdLst>
                <a:gd name="connsiteX0" fmla="*/ 1547203 w 1553651"/>
                <a:gd name="connsiteY0" fmla="*/ 2473652 h 2473651"/>
                <a:gd name="connsiteX1" fmla="*/ 0 w 1553651"/>
                <a:gd name="connsiteY1" fmla="*/ 1614002 h 2473651"/>
                <a:gd name="connsiteX2" fmla="*/ 219 w 1553651"/>
                <a:gd name="connsiteY2" fmla="*/ 1609868 h 2473651"/>
                <a:gd name="connsiteX3" fmla="*/ 81667 w 1553651"/>
                <a:gd name="connsiteY3" fmla="*/ 0 h 2473651"/>
                <a:gd name="connsiteX4" fmla="*/ 94917 w 1553651"/>
                <a:gd name="connsiteY4" fmla="*/ 676 h 2473651"/>
                <a:gd name="connsiteX5" fmla="*/ 13678 w 1553651"/>
                <a:gd name="connsiteY5" fmla="*/ 1606410 h 2473651"/>
                <a:gd name="connsiteX6" fmla="*/ 1553651 w 1553651"/>
                <a:gd name="connsiteY6" fmla="*/ 2462051 h 2473651"/>
                <a:gd name="connsiteX7" fmla="*/ 1547203 w 1553651"/>
                <a:gd name="connsiteY7" fmla="*/ 2473652 h 247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651" h="2473651">
                  <a:moveTo>
                    <a:pt x="1547203" y="2473652"/>
                  </a:moveTo>
                  <a:lnTo>
                    <a:pt x="0" y="1614002"/>
                  </a:lnTo>
                  <a:lnTo>
                    <a:pt x="219" y="1609868"/>
                  </a:lnTo>
                  <a:lnTo>
                    <a:pt x="81667" y="0"/>
                  </a:lnTo>
                  <a:lnTo>
                    <a:pt x="94917" y="676"/>
                  </a:lnTo>
                  <a:lnTo>
                    <a:pt x="13678" y="1606410"/>
                  </a:lnTo>
                  <a:lnTo>
                    <a:pt x="1553651" y="2462051"/>
                  </a:lnTo>
                  <a:lnTo>
                    <a:pt x="1547203" y="2473652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B9C51305-9DE1-4630-8C69-7A09D4039917}"/>
                </a:ext>
              </a:extLst>
            </p:cNvPr>
            <p:cNvSpPr/>
            <p:nvPr/>
          </p:nvSpPr>
          <p:spPr>
            <a:xfrm>
              <a:off x="3218449" y="2035892"/>
              <a:ext cx="1535991" cy="2416616"/>
            </a:xfrm>
            <a:custGeom>
              <a:avLst/>
              <a:gdLst>
                <a:gd name="connsiteX0" fmla="*/ 1529829 w 1535991"/>
                <a:gd name="connsiteY0" fmla="*/ 2416616 h 2416616"/>
                <a:gd name="connsiteX1" fmla="*/ 0 w 1535991"/>
                <a:gd name="connsiteY1" fmla="*/ 1614926 h 2416616"/>
                <a:gd name="connsiteX2" fmla="*/ 238 w 1535991"/>
                <a:gd name="connsiteY2" fmla="*/ 1610668 h 2416616"/>
                <a:gd name="connsiteX3" fmla="*/ 90421 w 1535991"/>
                <a:gd name="connsiteY3" fmla="*/ 0 h 2416616"/>
                <a:gd name="connsiteX4" fmla="*/ 103670 w 1535991"/>
                <a:gd name="connsiteY4" fmla="*/ 743 h 2416616"/>
                <a:gd name="connsiteX5" fmla="*/ 13735 w 1535991"/>
                <a:gd name="connsiteY5" fmla="*/ 1607144 h 2416616"/>
                <a:gd name="connsiteX6" fmla="*/ 1535992 w 1535991"/>
                <a:gd name="connsiteY6" fmla="*/ 2404863 h 2416616"/>
                <a:gd name="connsiteX7" fmla="*/ 1529829 w 1535991"/>
                <a:gd name="connsiteY7" fmla="*/ 2416616 h 241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991" h="2416616">
                  <a:moveTo>
                    <a:pt x="1529829" y="2416616"/>
                  </a:moveTo>
                  <a:lnTo>
                    <a:pt x="0" y="1614926"/>
                  </a:lnTo>
                  <a:lnTo>
                    <a:pt x="238" y="1610668"/>
                  </a:lnTo>
                  <a:lnTo>
                    <a:pt x="90421" y="0"/>
                  </a:lnTo>
                  <a:lnTo>
                    <a:pt x="103670" y="743"/>
                  </a:lnTo>
                  <a:lnTo>
                    <a:pt x="13735" y="1607144"/>
                  </a:lnTo>
                  <a:lnTo>
                    <a:pt x="1535992" y="2404863"/>
                  </a:lnTo>
                  <a:lnTo>
                    <a:pt x="1529829" y="241661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33A3066F-C930-4D25-BB6B-44CC6B392430}"/>
                </a:ext>
              </a:extLst>
            </p:cNvPr>
            <p:cNvSpPr/>
            <p:nvPr/>
          </p:nvSpPr>
          <p:spPr>
            <a:xfrm>
              <a:off x="5461053" y="293777"/>
              <a:ext cx="1067142" cy="1067142"/>
            </a:xfrm>
            <a:custGeom>
              <a:avLst/>
              <a:gdLst>
                <a:gd name="connsiteX0" fmla="*/ 1067143 w 1067142"/>
                <a:gd name="connsiteY0" fmla="*/ 533571 h 1067142"/>
                <a:gd name="connsiteX1" fmla="*/ 533571 w 1067142"/>
                <a:gd name="connsiteY1" fmla="*/ 1067143 h 1067142"/>
                <a:gd name="connsiteX2" fmla="*/ 0 w 1067142"/>
                <a:gd name="connsiteY2" fmla="*/ 533571 h 1067142"/>
                <a:gd name="connsiteX3" fmla="*/ 533571 w 1067142"/>
                <a:gd name="connsiteY3" fmla="*/ 0 h 1067142"/>
                <a:gd name="connsiteX4" fmla="*/ 1067143 w 1067142"/>
                <a:gd name="connsiteY4" fmla="*/ 533571 h 106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142" h="1067142">
                  <a:moveTo>
                    <a:pt x="1067143" y="533571"/>
                  </a:moveTo>
                  <a:cubicBezTo>
                    <a:pt x="1067143" y="828255"/>
                    <a:pt x="828255" y="1067143"/>
                    <a:pt x="533571" y="1067143"/>
                  </a:cubicBezTo>
                  <a:cubicBezTo>
                    <a:pt x="238888" y="1067143"/>
                    <a:pt x="0" y="828255"/>
                    <a:pt x="0" y="533571"/>
                  </a:cubicBezTo>
                  <a:cubicBezTo>
                    <a:pt x="0" y="238888"/>
                    <a:pt x="238888" y="0"/>
                    <a:pt x="533571" y="0"/>
                  </a:cubicBezTo>
                  <a:cubicBezTo>
                    <a:pt x="828255" y="0"/>
                    <a:pt x="1067143" y="238888"/>
                    <a:pt x="1067143" y="533571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6959843" cy="277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Conceito surgiu em 1970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Auxiliar a solução de problemas recorrentes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Conjunto de soluções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Fruto do trabalho, esforço e experiência de outros </a:t>
            </a:r>
            <a:r>
              <a:rPr lang="pt-BR" dirty="0" err="1"/>
              <a:t>devs</a:t>
            </a:r>
            <a:endParaRPr lang="pt-B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Melhores práticas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610944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Prédio com árvores na frente&#10;&#10;Descrição gerada automaticamente">
            <a:extLst>
              <a:ext uri="{FF2B5EF4-FFF2-40B4-BE49-F238E27FC236}">
                <a16:creationId xmlns:a16="http://schemas.microsoft.com/office/drawing/2014/main" id="{4B87E867-FA20-4D41-98A1-E1A25141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91" y="1456504"/>
            <a:ext cx="6993981" cy="46094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3" y="926342"/>
            <a:ext cx="78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1977 - Centro de Estruturas Ambientais da Universidade de Berkeley</a:t>
            </a:r>
          </a:p>
        </p:txBody>
      </p:sp>
    </p:spTree>
    <p:extLst>
      <p:ext uri="{BB962C8B-B14F-4D97-AF65-F5344CB8AC3E}">
        <p14:creationId xmlns:p14="http://schemas.microsoft.com/office/powerpoint/2010/main" val="957535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C902125-4E30-4E6E-9AA3-22541534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94" t="5435" r="2433" b="5804"/>
          <a:stretch/>
        </p:blipFill>
        <p:spPr>
          <a:xfrm>
            <a:off x="4731024" y="1355154"/>
            <a:ext cx="5367131" cy="4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9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697593" y="1573425"/>
            <a:ext cx="6181604" cy="568050"/>
            <a:chOff x="6554528" y="1651157"/>
            <a:chExt cx="6181604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5613561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4697593" y="2425807"/>
            <a:ext cx="6181586" cy="568050"/>
            <a:chOff x="6554528" y="2408468"/>
            <a:chExt cx="6181586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2408468"/>
              <a:ext cx="5613543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697593" y="3355958"/>
            <a:ext cx="6181576" cy="568050"/>
            <a:chOff x="6554528" y="3165773"/>
            <a:chExt cx="6181576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165773"/>
              <a:ext cx="5613533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697593" y="4286103"/>
            <a:ext cx="6181572" cy="568050"/>
            <a:chOff x="6554528" y="3923072"/>
            <a:chExt cx="6181572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923072"/>
              <a:ext cx="5613529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4697593" y="5216242"/>
            <a:ext cx="6181570" cy="568050"/>
            <a:chOff x="6554528" y="4680365"/>
            <a:chExt cx="6181570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4680365"/>
              <a:ext cx="5613527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937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562113" y="3659440"/>
            <a:ext cx="3067772" cy="568050"/>
            <a:chOff x="6554528" y="1651157"/>
            <a:chExt cx="3067772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2499729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8197931" y="4453716"/>
            <a:ext cx="3067774" cy="568050"/>
            <a:chOff x="6554528" y="2408468"/>
            <a:chExt cx="3067774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2408468"/>
              <a:ext cx="2499730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562113" y="4511524"/>
            <a:ext cx="3067774" cy="568050"/>
            <a:chOff x="6554528" y="3165773"/>
            <a:chExt cx="3067774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165773"/>
              <a:ext cx="2499730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562113" y="5363602"/>
            <a:ext cx="3067774" cy="568050"/>
            <a:chOff x="6554528" y="3923072"/>
            <a:chExt cx="3067774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923072"/>
              <a:ext cx="2499730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8197066" y="5363596"/>
            <a:ext cx="3067774" cy="568050"/>
            <a:chOff x="6554528" y="4680365"/>
            <a:chExt cx="3067774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4680365"/>
              <a:ext cx="2499730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A8677-5096-49BE-90D5-0A9AF79D4C95}"/>
              </a:ext>
            </a:extLst>
          </p:cNvPr>
          <p:cNvSpPr txBox="1"/>
          <p:nvPr/>
        </p:nvSpPr>
        <p:spPr>
          <a:xfrm>
            <a:off x="6648710" y="114334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28A167-C47B-4B0C-80D0-370CEA10D486}"/>
              </a:ext>
            </a:extLst>
          </p:cNvPr>
          <p:cNvSpPr txBox="1"/>
          <p:nvPr/>
        </p:nvSpPr>
        <p:spPr>
          <a:xfrm>
            <a:off x="8515140" y="1131109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C58FC-A49D-4F1E-8004-0F032D0B6DB5}"/>
              </a:ext>
            </a:extLst>
          </p:cNvPr>
          <p:cNvSpPr txBox="1"/>
          <p:nvPr/>
        </p:nvSpPr>
        <p:spPr>
          <a:xfrm>
            <a:off x="7035549" y="11311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4229020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562113" y="3659440"/>
            <a:ext cx="3067772" cy="568050"/>
            <a:chOff x="6554528" y="1651157"/>
            <a:chExt cx="3067772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2499729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8197931" y="4453716"/>
            <a:ext cx="3067774" cy="568050"/>
            <a:chOff x="6554528" y="2408468"/>
            <a:chExt cx="3067774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2408468"/>
              <a:ext cx="2499730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562113" y="4511524"/>
            <a:ext cx="3067774" cy="568050"/>
            <a:chOff x="6554528" y="3165773"/>
            <a:chExt cx="3067774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165773"/>
              <a:ext cx="2499730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562113" y="5363602"/>
            <a:ext cx="3067774" cy="568050"/>
            <a:chOff x="6554528" y="3923072"/>
            <a:chExt cx="3067774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923072"/>
              <a:ext cx="2499730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8197066" y="5363596"/>
            <a:ext cx="3067774" cy="568050"/>
            <a:chOff x="6554528" y="4680365"/>
            <a:chExt cx="3067774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4680365"/>
              <a:ext cx="2499730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A8677-5096-49BE-90D5-0A9AF79D4C95}"/>
              </a:ext>
            </a:extLst>
          </p:cNvPr>
          <p:cNvSpPr txBox="1"/>
          <p:nvPr/>
        </p:nvSpPr>
        <p:spPr>
          <a:xfrm>
            <a:off x="4562113" y="114016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28A167-C47B-4B0C-80D0-370CEA10D486}"/>
              </a:ext>
            </a:extLst>
          </p:cNvPr>
          <p:cNvSpPr txBox="1"/>
          <p:nvPr/>
        </p:nvSpPr>
        <p:spPr>
          <a:xfrm>
            <a:off x="6428543" y="1127931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C58FC-A49D-4F1E-8004-0F032D0B6DB5}"/>
              </a:ext>
            </a:extLst>
          </p:cNvPr>
          <p:cNvSpPr txBox="1"/>
          <p:nvPr/>
        </p:nvSpPr>
        <p:spPr>
          <a:xfrm>
            <a:off x="4948952" y="112793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BAEC7-98DA-4755-A858-C862AFF90520}"/>
              </a:ext>
            </a:extLst>
          </p:cNvPr>
          <p:cNvSpPr txBox="1"/>
          <p:nvPr/>
        </p:nvSpPr>
        <p:spPr>
          <a:xfrm>
            <a:off x="4562113" y="2011534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pifou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F1DB746-F00E-4DDB-96DA-DF2D78301185}"/>
              </a:ext>
            </a:extLst>
          </p:cNvPr>
          <p:cNvSpPr txBox="1"/>
          <p:nvPr/>
        </p:nvSpPr>
        <p:spPr>
          <a:xfrm>
            <a:off x="4562113" y="2864415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 o servidor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CF78A1-C807-499A-9685-37AAA6D36DA4}"/>
              </a:ext>
            </a:extLst>
          </p:cNvPr>
          <p:cNvSpPr txBox="1"/>
          <p:nvPr/>
        </p:nvSpPr>
        <p:spPr>
          <a:xfrm>
            <a:off x="7703878" y="1140166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está offline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F4444DE-2595-4FC5-9402-BDBC7B263B2F}"/>
              </a:ext>
            </a:extLst>
          </p:cNvPr>
          <p:cNvSpPr txBox="1"/>
          <p:nvPr/>
        </p:nvSpPr>
        <p:spPr>
          <a:xfrm>
            <a:off x="8173557" y="1997352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já era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BC12C5B-C29B-43B4-84CD-57D3745D92AE}"/>
              </a:ext>
            </a:extLst>
          </p:cNvPr>
          <p:cNvSpPr txBox="1"/>
          <p:nvPr/>
        </p:nvSpPr>
        <p:spPr>
          <a:xfrm>
            <a:off x="8025278" y="2404278"/>
            <a:ext cx="3296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...e com ele o meu</a:t>
            </a:r>
          </a:p>
          <a:p>
            <a:r>
              <a:rPr lang="pt-BR" sz="2800" dirty="0"/>
              <a:t> final de semana</a:t>
            </a:r>
          </a:p>
        </p:txBody>
      </p:sp>
    </p:spTree>
    <p:extLst>
      <p:ext uri="{BB962C8B-B14F-4D97-AF65-F5344CB8AC3E}">
        <p14:creationId xmlns:p14="http://schemas.microsoft.com/office/powerpoint/2010/main" val="175985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9" grpId="0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4C2E194-8E87-4A08-AB9C-A8C8038CE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35" y="1249930"/>
            <a:ext cx="548640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5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Personalizada 1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6C63FF"/>
      </a:accent1>
      <a:accent2>
        <a:srgbClr val="F9A826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5520</TotalTime>
  <Words>364</Words>
  <Application>Microsoft Office PowerPoint</Application>
  <PresentationFormat>Widescreen</PresentationFormat>
  <Paragraphs>144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Univers</vt:lpstr>
      <vt:lpstr>Univers Condensed</vt:lpstr>
      <vt:lpstr>RetrospectVTI</vt:lpstr>
      <vt:lpstr>Design Tokens</vt:lpstr>
      <vt:lpstr>Sobre Mim</vt:lpstr>
      <vt:lpstr>Padrões de Desenvolvimento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Style Guide</vt:lpstr>
      <vt:lpstr>Apresentação do PowerPoint</vt:lpstr>
      <vt:lpstr>Por que utilizar?</vt:lpstr>
      <vt:lpstr>Design System</vt:lpstr>
      <vt:lpstr>Design Tokens</vt:lpstr>
      <vt:lpstr>Design Tokens</vt:lpstr>
      <vt:lpstr>Design Tokens</vt:lpstr>
      <vt:lpstr>Design Tokens</vt:lpstr>
      <vt:lpstr>Apresentação do PowerPoint</vt:lpstr>
      <vt:lpstr>Apresentação do PowerPoint</vt:lpstr>
      <vt:lpstr>Style Dictionary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Tokens</dc:title>
  <dc:creator>MATEUS FERREIRA</dc:creator>
  <cp:lastModifiedBy>MATEUS ZOCATELI FERREIRA</cp:lastModifiedBy>
  <cp:revision>9</cp:revision>
  <dcterms:created xsi:type="dcterms:W3CDTF">2020-09-23T23:34:42Z</dcterms:created>
  <dcterms:modified xsi:type="dcterms:W3CDTF">2020-10-09T01:31:41Z</dcterms:modified>
</cp:coreProperties>
</file>